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60" r:id="rId4"/>
    <p:sldId id="263" r:id="rId5"/>
    <p:sldId id="262" r:id="rId6"/>
    <p:sldId id="264" r:id="rId7"/>
    <p:sldId id="265" r:id="rId8"/>
    <p:sldId id="266" r:id="rId9"/>
    <p:sldId id="267" r:id="rId10"/>
    <p:sldId id="268" r:id="rId11"/>
    <p:sldId id="270" r:id="rId12"/>
    <p:sldId id="275" r:id="rId13"/>
    <p:sldId id="271" r:id="rId14"/>
    <p:sldId id="272" r:id="rId15"/>
    <p:sldId id="273" r:id="rId16"/>
    <p:sldId id="274" r:id="rId17"/>
    <p:sldId id="278" r:id="rId18"/>
    <p:sldId id="276" r:id="rId19"/>
    <p:sldId id="277" r:id="rId20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tags" Target="tags/tag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7BDF4-0D22-4609-A032-C859AC68DF5F}" type="datetimeFigureOut">
              <a:rPr lang="ru-RU" smtClean="0"/>
              <a:t>24.02.2026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8E600-98FC-469E-AC48-85575C1B1A3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B32BA-9D25-43D8-9D3C-6B82B528D0B5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A19FD-75CA-4F7E-A394-C8D8AB44D3D3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7450F-330D-4C5E-BD81-1786084D0A02}" type="datetime1">
              <a:rPr lang="ru-RU" smtClean="0"/>
              <a:t>24.02.2026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B41E1D-B335-4E83-8964-3F175F496C5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slow">
    <p:wedge/>
  </p:transition>
  <p:timing/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Relationship Id="rId3" Type="http://schemas.openxmlformats.org/officeDocument/2006/relationships/image" Target="../media/image2.png" /><Relationship Id="rId4" Type="http://schemas.openxmlformats.org/officeDocument/2006/relationships/hyperlink" Target="mailto:filial-stm@yandex.ru" TargetMode="External" /><Relationship Id="rId5" Type="http://schemas.openxmlformats.org/officeDocument/2006/relationships/image" Target="../media/image3.png" /><Relationship Id="rId6" Type="http://schemas.openxmlformats.org/officeDocument/2006/relationships/image" Target="../media/image4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jpeg" /><Relationship Id="rId3" Type="http://schemas.openxmlformats.org/officeDocument/2006/relationships/image" Target="../media/image14.jpeg" /><Relationship Id="rId4" Type="http://schemas.openxmlformats.org/officeDocument/2006/relationships/image" Target="../media/image15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jpeg" /><Relationship Id="rId3" Type="http://schemas.openxmlformats.org/officeDocument/2006/relationships/image" Target="../media/image14.jpeg" /><Relationship Id="rId4" Type="http://schemas.openxmlformats.org/officeDocument/2006/relationships/image" Target="../media/image15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jpeg" /><Relationship Id="rId3" Type="http://schemas.openxmlformats.org/officeDocument/2006/relationships/image" Target="../media/image9.jpeg" /><Relationship Id="rId4" Type="http://schemas.openxmlformats.org/officeDocument/2006/relationships/image" Target="../media/image10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1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9680" y="1945005"/>
            <a:ext cx="9144000" cy="2967990"/>
          </a:xfrm>
        </p:spPr>
        <p:txBody>
          <a:bodyPr>
            <a:normAutofit fontScale="90000"/>
          </a:bodyPr>
          <a:lstStyle/>
          <a:p>
            <a:pPr algn="ctr"/>
            <a:br>
              <a:rPr lang="ru-RU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br>
              <a:rPr lang="ru-RU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br>
              <a:rPr lang="ru-RU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ru-RU" sz="4445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Родительский клуб на тему :</a:t>
            </a:r>
            <a:br>
              <a:rPr lang="ru-RU" sz="4445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«Поддержка семей, воспитывающих детей с ОВЗ, инвалидов». </a:t>
            </a:r>
            <a:br>
              <a:rPr lang="ru-RU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12190" y="4283089"/>
            <a:ext cx="7794625" cy="141605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endParaRPr lang="ru-RU" sz="1500" b="1" i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ru-RU" sz="1500" b="1" i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b="1" i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</a:t>
            </a:r>
          </a:p>
          <a:p>
            <a:pPr algn="l">
              <a:lnSpc>
                <a:spcPct val="100000"/>
              </a:lnSpc>
            </a:pPr>
            <a:r>
              <a:rPr lang="ru-RU" sz="1500" b="1" i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Староминского филиала ГБУ «ЦД и К» Краснодарского края</a:t>
            </a:r>
          </a:p>
          <a:p>
            <a:pPr>
              <a:lnSpc>
                <a:spcPct val="100000"/>
              </a:lnSpc>
            </a:pPr>
            <a:r>
              <a:rPr lang="ru-RU" sz="1500" b="1" i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Бондаренко Ольга Петровна </a:t>
            </a:r>
          </a:p>
          <a:p>
            <a:pPr lvl="0">
              <a:lnSpc>
                <a:spcPct val="100000"/>
              </a:lnSpc>
            </a:pPr>
            <a:endParaRPr lang="ru-RU" sz="1500" b="1" i="1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1500" b="1" i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24.02. 2026г.</a:t>
            </a:r>
            <a:endParaRPr lang="ru-RU" sz="150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332" y="573464"/>
            <a:ext cx="995384" cy="92333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7594" y="222324"/>
            <a:ext cx="4657748" cy="131685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249680" y="5368528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altLang="ru-RU" sz="1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адрес: ст. Староминская, </a:t>
            </a:r>
            <a:r>
              <a:rPr lang="ru-RU" sz="1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Кольцовская,44</a:t>
            </a:r>
            <a:endParaRPr lang="ru-RU" altLang="ru-RU" sz="1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>
              <a:defRPr/>
            </a:pPr>
            <a:r>
              <a:rPr lang="ru-RU" altLang="ru-RU" sz="1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 сайта: </a:t>
            </a:r>
            <a:r>
              <a:rPr lang="ru-RU" altLang="ru-RU" sz="1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filial-stm@yandex.ru</a:t>
            </a:r>
            <a:endParaRPr lang="ru-RU" altLang="ru-RU" sz="14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914400">
              <a:defRPr/>
            </a:pPr>
            <a:r>
              <a:rPr lang="ru-RU" altLang="ru-RU" sz="1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филиала: Белик Елена Александровна</a:t>
            </a:r>
          </a:p>
        </p:txBody>
      </p:sp>
      <p:pic>
        <p:nvPicPr>
          <p:cNvPr id="9" name="Picture 129"/>
          <p:cNvPicPr/>
          <p:nvPr/>
        </p:nvPicPr>
        <p:blipFill>
          <a:blip r:embed="rId5"/>
          <a:stretch>
            <a:fillRect/>
          </a:stretch>
        </p:blipFill>
        <p:spPr>
          <a:xfrm>
            <a:off x="575539" y="633870"/>
            <a:ext cx="935101" cy="888300"/>
          </a:xfrm>
          <a:prstGeom prst="rect">
            <a:avLst/>
          </a:prstGeom>
          <a:ln w="0">
            <a:noFill/>
          </a:ln>
        </p:spPr>
      </p:pic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82528" y="3680839"/>
            <a:ext cx="3094355" cy="2059305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1. </a:t>
            </a:r>
            <a:r>
              <a:rPr lang="en-US" altLang="en-US" err="1"/>
              <a:t>Экспресс</a:t>
            </a:r>
            <a:r>
              <a:rPr lang="en-US" altLang="ru-RU" err="1"/>
              <a:t>-</a:t>
            </a:r>
            <a:r>
              <a:rPr lang="en-US" altLang="en-US" err="1"/>
              <a:t>техники</a:t>
            </a:r>
            <a:br>
              <a:rPr lang="en-US" altLang="en-US" err="1"/>
            </a:br>
            <a:r>
              <a:rPr lang="en-US" altLang="ru-RU"/>
              <a:t> (</a:t>
            </a:r>
            <a:r>
              <a:rPr lang="en-US" altLang="en-US" err="1"/>
              <a:t>для</a:t>
            </a:r>
            <a:r>
              <a:rPr lang="en-US" altLang="ru-RU"/>
              <a:t> </a:t>
            </a:r>
            <a:r>
              <a:rPr lang="en-US" altLang="en-US" err="1"/>
              <a:t>моментов</a:t>
            </a:r>
            <a:r>
              <a:rPr lang="en-US" altLang="ru-RU"/>
              <a:t> </a:t>
            </a:r>
            <a:r>
              <a:rPr lang="en-US" altLang="en-US" err="1"/>
              <a:t>острого</a:t>
            </a:r>
            <a:r>
              <a:rPr lang="en-US" altLang="ru-RU"/>
              <a:t> </a:t>
            </a:r>
            <a:r>
              <a:rPr lang="en-US" altLang="en-US" err="1"/>
              <a:t>стресса</a:t>
            </a:r>
            <a:r>
              <a:rPr lang="en-US" altLang="ru-RU"/>
              <a:t>)</a:t>
            </a:r>
            <a:br>
              <a:rPr lang="en-US" altLang="ru-RU"/>
            </a:br>
            <a:endParaRPr lang="en-US" altLang="ru-RU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384810" y="1774190"/>
            <a:ext cx="9487535" cy="4632960"/>
          </a:xfrm>
        </p:spPr>
        <p:txBody>
          <a:bodyPr>
            <a:noAutofit/>
          </a:bodyPr>
          <a:lstStyle/>
          <a:p>
            <a:r>
              <a:rPr lang="ru-RU" altLang="en-US" sz="2400"/>
              <a:t>Упражнение</a:t>
            </a:r>
            <a:r>
              <a:rPr lang="en-US" altLang="ru-RU" sz="2400"/>
              <a:t> </a:t>
            </a:r>
            <a:r>
              <a:rPr altLang="en-US" sz="2400"/>
              <a:t>«</a:t>
            </a:r>
            <a:r>
              <a:rPr lang="en-US" altLang="en-US" sz="2400" err="1"/>
              <a:t>Отдых</a:t>
            </a:r>
            <a:r>
              <a:rPr altLang="en-US" sz="2400"/>
              <a:t>»</a:t>
            </a:r>
            <a:r>
              <a:rPr lang="en-US" altLang="ru-RU" sz="2400"/>
              <a:t>: </a:t>
            </a:r>
            <a:r>
              <a:rPr lang="en-US" altLang="en-US" sz="2000" err="1"/>
              <a:t>встаньте</a:t>
            </a:r>
            <a:r>
              <a:rPr lang="en-US" altLang="ru-RU" sz="2000"/>
              <a:t> </a:t>
            </a:r>
            <a:r>
              <a:rPr lang="en-US" altLang="en-US" sz="2000" err="1"/>
              <a:t>ровно</a:t>
            </a:r>
            <a:r>
              <a:rPr lang="en-US" altLang="ru-RU" sz="2000"/>
              <a:t>, </a:t>
            </a:r>
            <a:r>
              <a:rPr lang="en-US" altLang="en-US" sz="2000" err="1"/>
              <a:t>ноги</a:t>
            </a:r>
            <a:r>
              <a:rPr lang="en-US" altLang="ru-RU" sz="2000"/>
              <a:t> </a:t>
            </a:r>
            <a:r>
              <a:rPr lang="en-US" altLang="en-US" sz="2000" err="1"/>
              <a:t>на</a:t>
            </a:r>
            <a:r>
              <a:rPr lang="en-US" altLang="ru-RU" sz="2000"/>
              <a:t> </a:t>
            </a:r>
            <a:r>
              <a:rPr lang="en-US" altLang="en-US" sz="2000" err="1"/>
              <a:t>ширине</a:t>
            </a:r>
            <a:r>
              <a:rPr lang="en-US" altLang="ru-RU" sz="2000"/>
              <a:t> </a:t>
            </a:r>
            <a:r>
              <a:rPr lang="en-US" altLang="en-US" sz="2000" err="1"/>
              <a:t>плеч</a:t>
            </a:r>
            <a:r>
              <a:rPr lang="en-US" altLang="ru-RU" sz="2000"/>
              <a:t>. </a:t>
            </a:r>
            <a:r>
              <a:rPr lang="en-US" altLang="en-US" sz="2000" err="1"/>
              <a:t>На</a:t>
            </a:r>
            <a:r>
              <a:rPr lang="en-US" altLang="ru-RU" sz="2000"/>
              <a:t> </a:t>
            </a:r>
            <a:r>
              <a:rPr lang="en-US" altLang="en-US" sz="2000" err="1"/>
              <a:t>выдохе</a:t>
            </a:r>
            <a:r>
              <a:rPr lang="en-US" altLang="ru-RU" sz="2000"/>
              <a:t> </a:t>
            </a:r>
            <a:r>
              <a:rPr lang="en-US" altLang="en-US" sz="2000" err="1"/>
              <a:t>медленно</a:t>
            </a:r>
            <a:r>
              <a:rPr lang="en-US" altLang="ru-RU" sz="2000"/>
              <a:t> </a:t>
            </a:r>
            <a:r>
              <a:rPr lang="en-US" altLang="en-US" sz="2000" err="1"/>
              <a:t>наклонитесь</a:t>
            </a:r>
            <a:r>
              <a:rPr lang="en-US" altLang="ru-RU" sz="2000"/>
              <a:t> </a:t>
            </a:r>
            <a:r>
              <a:rPr lang="en-US" altLang="en-US" sz="2000" err="1"/>
              <a:t>вперед</a:t>
            </a:r>
            <a:r>
              <a:rPr lang="en-US" altLang="ru-RU" sz="2000"/>
              <a:t>, </a:t>
            </a:r>
            <a:r>
              <a:rPr lang="en-US" altLang="en-US" sz="2000" err="1"/>
              <a:t>расслабив</a:t>
            </a:r>
            <a:r>
              <a:rPr lang="en-US" altLang="ru-RU" sz="2000"/>
              <a:t> </a:t>
            </a:r>
            <a:r>
              <a:rPr lang="en-US" altLang="en-US" sz="2000" err="1"/>
              <a:t>шею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плечи</a:t>
            </a:r>
            <a:r>
              <a:rPr lang="en-US" altLang="ru-RU" sz="2000"/>
              <a:t>, </a:t>
            </a:r>
            <a:r>
              <a:rPr lang="en-US" altLang="en-US" sz="2000" err="1"/>
              <a:t>чтобы</a:t>
            </a:r>
            <a:r>
              <a:rPr lang="en-US" altLang="ru-RU" sz="2000"/>
              <a:t> </a:t>
            </a:r>
            <a:r>
              <a:rPr lang="en-US" altLang="en-US" sz="2000" err="1"/>
              <a:t>голова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руки</a:t>
            </a:r>
            <a:r>
              <a:rPr lang="en-US" altLang="ru-RU" sz="2000"/>
              <a:t> </a:t>
            </a:r>
            <a:r>
              <a:rPr lang="en-US" altLang="en-US" sz="2000" err="1"/>
              <a:t>свободно</a:t>
            </a:r>
            <a:r>
              <a:rPr lang="en-US" altLang="ru-RU" sz="2000"/>
              <a:t> </a:t>
            </a:r>
            <a:r>
              <a:rPr lang="en-US" altLang="en-US" sz="2000" err="1"/>
              <a:t>свисали</a:t>
            </a:r>
            <a:r>
              <a:rPr lang="en-US" altLang="ru-RU" sz="2000"/>
              <a:t>. </a:t>
            </a:r>
            <a:r>
              <a:rPr lang="en-US" altLang="en-US" sz="2000" err="1"/>
              <a:t>Побудьте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 err="1"/>
              <a:t>этом</a:t>
            </a:r>
            <a:r>
              <a:rPr lang="en-US" altLang="ru-RU" sz="2000"/>
              <a:t> </a:t>
            </a:r>
            <a:r>
              <a:rPr lang="en-US" altLang="en-US" sz="2000" err="1"/>
              <a:t>положении</a:t>
            </a:r>
            <a:r>
              <a:rPr lang="en-US" altLang="ru-RU" sz="2000"/>
              <a:t> 1–2 </a:t>
            </a:r>
            <a:r>
              <a:rPr lang="en-US" altLang="en-US" sz="2000" err="1"/>
              <a:t>минуты</a:t>
            </a:r>
            <a:r>
              <a:rPr lang="en-US" altLang="ru-RU" sz="2000"/>
              <a:t>, </a:t>
            </a:r>
            <a:r>
              <a:rPr lang="en-US" altLang="en-US" sz="2000" err="1"/>
              <a:t>слушая</a:t>
            </a:r>
            <a:r>
              <a:rPr lang="en-US" altLang="ru-RU" sz="2000"/>
              <a:t> </a:t>
            </a:r>
            <a:r>
              <a:rPr lang="en-US" altLang="en-US" sz="2000" err="1"/>
              <a:t>свое</a:t>
            </a:r>
            <a:r>
              <a:rPr lang="en-US" altLang="ru-RU" sz="2000"/>
              <a:t> </a:t>
            </a:r>
            <a:r>
              <a:rPr lang="en-US" altLang="en-US" sz="2000" err="1"/>
              <a:t>дыхание</a:t>
            </a:r>
            <a:r>
              <a:rPr lang="en-US" altLang="ru-RU" sz="2000"/>
              <a:t>, </a:t>
            </a:r>
            <a:r>
              <a:rPr lang="en-US" altLang="en-US" sz="2000" err="1"/>
              <a:t>затем</a:t>
            </a:r>
            <a:r>
              <a:rPr lang="en-US" altLang="ru-RU" sz="2000"/>
              <a:t> </a:t>
            </a:r>
            <a:r>
              <a:rPr lang="en-US" altLang="en-US" sz="2000" err="1"/>
              <a:t>медленно</a:t>
            </a:r>
            <a:r>
              <a:rPr lang="en-US" altLang="ru-RU" sz="2000"/>
              <a:t> </a:t>
            </a:r>
            <a:r>
              <a:rPr lang="en-US" altLang="en-US" sz="2000" err="1"/>
              <a:t>выпрямитесь</a:t>
            </a:r>
            <a:r>
              <a:rPr lang="en-US" altLang="ru-RU" sz="2000"/>
              <a:t>.</a:t>
            </a:r>
          </a:p>
          <a:p>
            <a:r>
              <a:rPr lang="en-US" altLang="en-US" sz="2400" err="1"/>
              <a:t>Расслабление</a:t>
            </a:r>
            <a:r>
              <a:rPr lang="en-US" altLang="ru-RU" sz="2400"/>
              <a:t> </a:t>
            </a:r>
            <a:r>
              <a:rPr lang="en-US" altLang="en-US" sz="2400" err="1"/>
              <a:t>мимики</a:t>
            </a:r>
            <a:r>
              <a:rPr lang="en-US" altLang="ru-RU" sz="2400"/>
              <a:t>: </a:t>
            </a:r>
            <a:r>
              <a:rPr lang="en-US" altLang="en-US" sz="2000" err="1"/>
              <a:t>сознательно</a:t>
            </a:r>
            <a:r>
              <a:rPr lang="en-US" altLang="ru-RU" sz="2000"/>
              <a:t> </a:t>
            </a:r>
            <a:r>
              <a:rPr lang="en-US" altLang="en-US" sz="2000" err="1"/>
              <a:t>расслабьте</a:t>
            </a:r>
            <a:r>
              <a:rPr lang="en-US" altLang="ru-RU" sz="2000"/>
              <a:t> </a:t>
            </a:r>
            <a:r>
              <a:rPr lang="en-US" altLang="en-US" sz="2000" err="1"/>
              <a:t>мышцы</a:t>
            </a:r>
            <a:r>
              <a:rPr lang="en-US" altLang="ru-RU" sz="2000"/>
              <a:t> </a:t>
            </a:r>
            <a:r>
              <a:rPr lang="en-US" altLang="en-US" sz="2000" err="1"/>
              <a:t>лица</a:t>
            </a:r>
            <a:r>
              <a:rPr lang="en-US" altLang="ru-RU" sz="2000"/>
              <a:t> (</a:t>
            </a:r>
            <a:r>
              <a:rPr lang="en-US" altLang="en-US" sz="2000" err="1"/>
              <a:t>челюсть</a:t>
            </a:r>
            <a:r>
              <a:rPr lang="en-US" altLang="ru-RU" sz="2000"/>
              <a:t>, </a:t>
            </a:r>
            <a:r>
              <a:rPr lang="en-US" altLang="en-US" sz="2000" err="1"/>
              <a:t>лоб</a:t>
            </a:r>
            <a:r>
              <a:rPr lang="en-US" altLang="ru-RU" sz="2000"/>
              <a:t>, </a:t>
            </a:r>
            <a:r>
              <a:rPr lang="en-US" altLang="en-US" sz="2000" err="1"/>
              <a:t>глаза</a:t>
            </a:r>
            <a:r>
              <a:rPr lang="en-US" altLang="ru-RU" sz="2000"/>
              <a:t>). </a:t>
            </a:r>
            <a:r>
              <a:rPr lang="en-US" altLang="en-US" sz="2000" err="1"/>
              <a:t>Управление</a:t>
            </a:r>
            <a:r>
              <a:rPr lang="en-US" altLang="ru-RU" sz="2000"/>
              <a:t> </a:t>
            </a:r>
            <a:r>
              <a:rPr lang="en-US" altLang="en-US" sz="2000" err="1"/>
              <a:t>мимической</a:t>
            </a:r>
            <a:r>
              <a:rPr lang="en-US" altLang="ru-RU" sz="2000"/>
              <a:t> </a:t>
            </a:r>
            <a:r>
              <a:rPr lang="en-US" altLang="en-US" sz="2000" err="1"/>
              <a:t>мускулатурой</a:t>
            </a:r>
            <a:r>
              <a:rPr lang="en-US" altLang="ru-RU" sz="2000"/>
              <a:t> </a:t>
            </a:r>
            <a:r>
              <a:rPr lang="en-US" altLang="en-US" sz="2000" err="1"/>
              <a:t>помогает</a:t>
            </a:r>
            <a:r>
              <a:rPr lang="en-US" altLang="ru-RU" sz="2000"/>
              <a:t> </a:t>
            </a:r>
            <a:r>
              <a:rPr lang="en-US" altLang="en-US" sz="2000" err="1"/>
              <a:t>снизить</a:t>
            </a:r>
            <a:r>
              <a:rPr lang="en-US" altLang="ru-RU" sz="2000"/>
              <a:t> </a:t>
            </a:r>
            <a:r>
              <a:rPr lang="en-US" altLang="en-US" sz="2000" err="1"/>
              <a:t>интенсивность</a:t>
            </a:r>
            <a:r>
              <a:rPr lang="en-US" altLang="ru-RU" sz="2000"/>
              <a:t> </a:t>
            </a:r>
            <a:r>
              <a:rPr lang="en-US" altLang="en-US" sz="2000" err="1"/>
              <a:t>переживаемой</a:t>
            </a:r>
            <a:r>
              <a:rPr lang="en-US" altLang="ru-RU" sz="2000"/>
              <a:t> </a:t>
            </a:r>
            <a:r>
              <a:rPr lang="en-US" altLang="en-US" sz="2000" err="1"/>
              <a:t>эмоции</a:t>
            </a:r>
            <a:r>
              <a:rPr lang="en-US" altLang="ru-RU" sz="2000"/>
              <a:t>.</a:t>
            </a:r>
            <a:endParaRPr lang="en-US" altLang="ru-RU" sz="2400"/>
          </a:p>
          <a:p>
            <a:r>
              <a:rPr lang="en-US" altLang="en-US" sz="2400" err="1"/>
              <a:t>Самомассаж</a:t>
            </a:r>
            <a:r>
              <a:rPr lang="en-US" altLang="ru-RU" sz="2400"/>
              <a:t>: </a:t>
            </a:r>
            <a:r>
              <a:rPr lang="en-US" altLang="en-US" sz="2000" err="1"/>
              <a:t>простые</a:t>
            </a:r>
            <a:r>
              <a:rPr lang="en-US" altLang="ru-RU" sz="2000"/>
              <a:t> </a:t>
            </a:r>
            <a:r>
              <a:rPr lang="en-US" altLang="en-US" sz="2000" err="1"/>
              <a:t>действия</a:t>
            </a:r>
            <a:r>
              <a:rPr lang="en-US" altLang="ru-RU" sz="2000"/>
              <a:t>, </a:t>
            </a:r>
            <a:r>
              <a:rPr lang="en-US" altLang="en-US" sz="2000" err="1"/>
              <a:t>такие</a:t>
            </a:r>
            <a:r>
              <a:rPr lang="en-US" altLang="ru-RU" sz="2000"/>
              <a:t> </a:t>
            </a:r>
            <a:r>
              <a:rPr lang="en-US" altLang="en-US" sz="2000" err="1"/>
              <a:t>как</a:t>
            </a:r>
            <a:r>
              <a:rPr lang="en-US" altLang="ru-RU" sz="2000"/>
              <a:t> </a:t>
            </a:r>
            <a:r>
              <a:rPr lang="en-US" altLang="en-US" sz="2000" err="1"/>
              <a:t>поглаживание</a:t>
            </a:r>
            <a:r>
              <a:rPr lang="en-US" altLang="ru-RU" sz="2000"/>
              <a:t> </a:t>
            </a:r>
            <a:r>
              <a:rPr lang="en-US" altLang="en-US" sz="2000" err="1"/>
              <a:t>ладоней</a:t>
            </a:r>
            <a:r>
              <a:rPr lang="en-US" altLang="ru-RU" sz="2000"/>
              <a:t>, </a:t>
            </a:r>
            <a:r>
              <a:rPr lang="en-US" altLang="en-US" sz="2000" err="1"/>
              <a:t>легкий</a:t>
            </a:r>
            <a:r>
              <a:rPr lang="en-US" altLang="ru-RU" sz="2000"/>
              <a:t> </a:t>
            </a:r>
            <a:r>
              <a:rPr lang="en-US" altLang="en-US" sz="2000" err="1"/>
              <a:t>массаж</a:t>
            </a:r>
            <a:r>
              <a:rPr lang="en-US" altLang="ru-RU" sz="2000"/>
              <a:t> </a:t>
            </a:r>
            <a:r>
              <a:rPr lang="en-US" altLang="en-US" sz="2000" err="1"/>
              <a:t>перепонки</a:t>
            </a:r>
            <a:r>
              <a:rPr lang="en-US" altLang="ru-RU" sz="2000"/>
              <a:t> </a:t>
            </a:r>
            <a:r>
              <a:rPr lang="en-US" altLang="en-US" sz="2000" err="1"/>
              <a:t>между</a:t>
            </a:r>
            <a:r>
              <a:rPr lang="en-US" altLang="ru-RU" sz="2000"/>
              <a:t> </a:t>
            </a:r>
            <a:r>
              <a:rPr lang="en-US" altLang="en-US" sz="2000" err="1"/>
              <a:t>большим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указательным</a:t>
            </a:r>
            <a:r>
              <a:rPr lang="en-US" altLang="ru-RU" sz="2000"/>
              <a:t> </a:t>
            </a:r>
            <a:r>
              <a:rPr lang="en-US" altLang="en-US" sz="2000" err="1"/>
              <a:t>пальцем</a:t>
            </a:r>
            <a:r>
              <a:rPr lang="en-US" altLang="ru-RU" sz="2000"/>
              <a:t> </a:t>
            </a:r>
            <a:r>
              <a:rPr lang="en-US" altLang="en-US" sz="2000" err="1"/>
              <a:t>или</a:t>
            </a:r>
            <a:r>
              <a:rPr lang="en-US" altLang="ru-RU" sz="2000"/>
              <a:t> </a:t>
            </a:r>
            <a:r>
              <a:rPr lang="en-US" altLang="en-US" sz="2000" err="1"/>
              <a:t>даже</a:t>
            </a:r>
            <a:r>
              <a:rPr lang="en-US" altLang="ru-RU" sz="2000"/>
              <a:t> </a:t>
            </a:r>
            <a:r>
              <a:rPr altLang="en-US" sz="2000"/>
              <a:t>«</a:t>
            </a:r>
            <a:r>
              <a:rPr lang="en-US" altLang="en-US" sz="2000" err="1"/>
              <a:t>объятия</a:t>
            </a:r>
            <a:r>
              <a:rPr lang="en-US" altLang="ru-RU" sz="2000"/>
              <a:t> </a:t>
            </a:r>
            <a:r>
              <a:rPr lang="en-US" altLang="en-US" sz="2000" err="1"/>
              <a:t>самого</a:t>
            </a:r>
            <a:r>
              <a:rPr lang="en-US" altLang="ru-RU" sz="2000"/>
              <a:t> </a:t>
            </a:r>
            <a:r>
              <a:rPr lang="en-US" altLang="en-US" sz="2000" err="1"/>
              <a:t>себя</a:t>
            </a:r>
            <a:r>
              <a:rPr altLang="en-US" sz="2000"/>
              <a:t>»</a:t>
            </a:r>
            <a:r>
              <a:rPr lang="en-US" altLang="ru-RU" sz="2000"/>
              <a:t>, </a:t>
            </a:r>
            <a:r>
              <a:rPr lang="en-US" altLang="en-US" sz="2000" err="1"/>
              <a:t>помогают</a:t>
            </a:r>
            <a:r>
              <a:rPr lang="en-US" altLang="ru-RU" sz="2000"/>
              <a:t> </a:t>
            </a:r>
            <a:r>
              <a:rPr lang="en-US" altLang="en-US" sz="2000" err="1"/>
              <a:t>быстро</a:t>
            </a:r>
            <a:r>
              <a:rPr lang="en-US" altLang="ru-RU" sz="2000"/>
              <a:t> </a:t>
            </a:r>
            <a:r>
              <a:rPr lang="en-US" altLang="en-US" sz="2000" err="1"/>
              <a:t>вернуться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 err="1"/>
              <a:t>тело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снизить</a:t>
            </a:r>
            <a:r>
              <a:rPr lang="en-US" altLang="ru-RU" sz="2000"/>
              <a:t> </a:t>
            </a:r>
            <a:r>
              <a:rPr lang="en-US" altLang="en-US" sz="2000" err="1"/>
              <a:t>уровень</a:t>
            </a:r>
            <a:r>
              <a:rPr lang="en-US" altLang="ru-RU" sz="2000"/>
              <a:t> </a:t>
            </a:r>
            <a:r>
              <a:rPr lang="en-US" altLang="en-US" sz="2000" err="1"/>
              <a:t>тревоги</a:t>
            </a:r>
            <a:r>
              <a:rPr lang="en-US" altLang="ru-RU" sz="2000"/>
              <a:t>. 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ru-RU"/>
              <a:t> </a:t>
            </a:r>
            <a:r>
              <a:rPr lang="ru-RU" altLang="en-US" b="1" u="sng"/>
              <a:t>Работа с гневом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384810" y="1774190"/>
            <a:ext cx="9487535" cy="4632960"/>
          </a:xfrm>
        </p:spPr>
        <p:txBody>
          <a:bodyPr>
            <a:noAutofit/>
          </a:bodyPr>
          <a:lstStyle/>
          <a:p>
            <a:r>
              <a:rPr lang="ru-RU" altLang="en-US" sz="2400"/>
              <a:t>техника </a:t>
            </a:r>
            <a:r>
              <a:rPr lang="en-US" altLang="ru-RU" sz="2400"/>
              <a:t> </a:t>
            </a:r>
            <a:r>
              <a:rPr lang="en-US" altLang="en-US" sz="2400"/>
              <a:t>«</a:t>
            </a:r>
            <a:r>
              <a:rPr lang="ru-RU" altLang="en-US" sz="2400"/>
              <a:t>Градусник гнева</a:t>
            </a:r>
            <a:r>
              <a:rPr lang="en-US" altLang="en-US" sz="2400"/>
              <a:t>»</a:t>
            </a:r>
            <a:r>
              <a:rPr lang="en-US" altLang="ru-RU" sz="2400"/>
              <a:t>: </a:t>
            </a:r>
            <a:r>
              <a:rPr lang="ru-RU" altLang="en-US" sz="2000"/>
              <a:t>вспомните ситуацию, вызывающую гнев, оцените её по шкале от 1 до 10. Где в теле вы ощущаете напряжение (целюсти, кулаки, ком в горле)</a:t>
            </a:r>
            <a:endParaRPr lang="en-US" altLang="ru-RU" sz="2000"/>
          </a:p>
          <a:p>
            <a:r>
              <a:rPr lang="ru-RU" altLang="en-US" sz="2400"/>
              <a:t>упражнение «Лимон»</a:t>
            </a:r>
            <a:r>
              <a:rPr lang="en-US" altLang="ru-RU" sz="2400"/>
              <a:t>: </a:t>
            </a:r>
            <a:r>
              <a:rPr lang="ru-RU" altLang="en-US" sz="2000"/>
              <a:t>с силой сожмите кулаки, буд- то хотите выдавить лимон из воображаемого лимона. напрягите руки, плечи, лицо. Держите 5 секунд. Резко сбросьте напряжение.</a:t>
            </a:r>
            <a:endParaRPr lang="en-US" altLang="ru-RU" sz="2000"/>
          </a:p>
          <a:p>
            <a:r>
              <a:rPr lang="ru-RU" altLang="en-US" sz="2400"/>
              <a:t>техника «Стоп- кран»</a:t>
            </a:r>
            <a:r>
              <a:rPr lang="en-US" altLang="ru-RU" sz="2400"/>
              <a:t>: </a:t>
            </a:r>
            <a:r>
              <a:rPr lang="ru-RU" altLang="en-US" sz="2000"/>
              <a:t>когда вы ощущаете, что вот вот «взорвётесь», мысленно скажите себе «Стоп». </a:t>
            </a:r>
            <a:r>
              <a:rPr lang="en-US" altLang="ru-RU" sz="2000"/>
              <a:t> 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ru-RU"/>
              <a:t>2. </a:t>
            </a:r>
            <a:r>
              <a:rPr lang="en-US" altLang="en-US" err="1"/>
              <a:t>Телесные</a:t>
            </a:r>
            <a:r>
              <a:rPr lang="en-US" altLang="ru-RU"/>
              <a:t> </a:t>
            </a:r>
            <a:r>
              <a:rPr lang="en-US" altLang="en-US" err="1"/>
              <a:t>упражнения</a:t>
            </a:r>
            <a:r>
              <a:rPr lang="en-US" altLang="ru-RU"/>
              <a:t> </a:t>
            </a:r>
            <a:r>
              <a:rPr lang="en-US" altLang="en-US" err="1"/>
              <a:t>на</a:t>
            </a:r>
            <a:r>
              <a:rPr lang="en-US" altLang="ru-RU"/>
              <a:t> </a:t>
            </a:r>
            <a:r>
              <a:rPr lang="en-US" altLang="en-US" err="1"/>
              <a:t>снятие</a:t>
            </a:r>
            <a:r>
              <a:rPr lang="en-US" altLang="ru-RU"/>
              <a:t> </a:t>
            </a:r>
            <a:r>
              <a:rPr lang="en-US" altLang="en-US" err="1"/>
              <a:t>напряжения</a:t>
            </a:r>
            <a:br>
              <a:rPr lang="en-US" altLang="en-US" err="1"/>
            </a:b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43019" y="1726884"/>
            <a:ext cx="8596668" cy="3880773"/>
          </a:xfrm>
        </p:spPr>
        <p:txBody>
          <a:bodyPr>
            <a:noAutofit/>
          </a:bodyPr>
          <a:lstStyle/>
          <a:p>
            <a:r>
              <a:rPr lang="en-US" altLang="en-US" sz="2400" err="1"/>
              <a:t>Упражнение</a:t>
            </a:r>
            <a:r>
              <a:rPr lang="en-US" altLang="ru-RU" sz="2400"/>
              <a:t> </a:t>
            </a:r>
            <a:r>
              <a:rPr altLang="en-US" sz="2400"/>
              <a:t>«</a:t>
            </a:r>
            <a:r>
              <a:rPr lang="en-US" altLang="en-US" sz="2400" err="1"/>
              <a:t>Дерево</a:t>
            </a:r>
            <a:r>
              <a:rPr altLang="en-US" sz="2400"/>
              <a:t>»</a:t>
            </a:r>
            <a:r>
              <a:rPr lang="en-US" altLang="ru-RU" sz="2400"/>
              <a:t>: </a:t>
            </a:r>
            <a:r>
              <a:rPr lang="en-US" altLang="en-US" sz="2000" err="1"/>
              <a:t>представьте</a:t>
            </a:r>
            <a:r>
              <a:rPr lang="en-US" altLang="ru-RU" sz="2000"/>
              <a:t> </a:t>
            </a:r>
            <a:r>
              <a:rPr lang="en-US" altLang="en-US" sz="2000" err="1"/>
              <a:t>себя</a:t>
            </a:r>
            <a:r>
              <a:rPr lang="en-US" altLang="ru-RU" sz="2000"/>
              <a:t> </a:t>
            </a:r>
            <a:r>
              <a:rPr lang="en-US" altLang="en-US" sz="2000" err="1"/>
              <a:t>могучим</a:t>
            </a:r>
            <a:r>
              <a:rPr lang="en-US" altLang="ru-RU" sz="2000"/>
              <a:t> </a:t>
            </a:r>
            <a:r>
              <a:rPr lang="en-US" altLang="en-US" sz="2000" err="1"/>
              <a:t>деревом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 err="1"/>
              <a:t>глубокими</a:t>
            </a:r>
            <a:r>
              <a:rPr lang="en-US" altLang="ru-RU" sz="2000"/>
              <a:t> </a:t>
            </a:r>
            <a:r>
              <a:rPr lang="en-US" altLang="en-US" sz="2000" err="1"/>
              <a:t>корнями</a:t>
            </a:r>
            <a:r>
              <a:rPr lang="en-US" altLang="ru-RU" sz="2000"/>
              <a:t>. </a:t>
            </a:r>
            <a:r>
              <a:rPr lang="en-US" altLang="en-US" sz="2000" err="1"/>
              <a:t>Это</a:t>
            </a:r>
            <a:r>
              <a:rPr lang="en-US" altLang="ru-RU" sz="2000"/>
              <a:t> </a:t>
            </a:r>
            <a:r>
              <a:rPr lang="en-US" altLang="en-US" sz="2000" err="1"/>
              <a:t>помогает</a:t>
            </a:r>
            <a:r>
              <a:rPr lang="en-US" altLang="ru-RU" sz="2000"/>
              <a:t> </a:t>
            </a:r>
            <a:r>
              <a:rPr lang="en-US" altLang="en-US" sz="2000" err="1"/>
              <a:t>почувствовать</a:t>
            </a:r>
            <a:r>
              <a:rPr lang="en-US" altLang="ru-RU" sz="2000"/>
              <a:t> </a:t>
            </a:r>
            <a:r>
              <a:rPr lang="en-US" altLang="en-US" sz="2000" err="1"/>
              <a:t>опору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устойчивость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 err="1"/>
              <a:t>моменты</a:t>
            </a:r>
            <a:r>
              <a:rPr lang="en-US" altLang="ru-RU" sz="2000"/>
              <a:t> </a:t>
            </a:r>
            <a:r>
              <a:rPr lang="en-US" altLang="en-US" sz="2000" err="1"/>
              <a:t>хаоса</a:t>
            </a:r>
            <a:r>
              <a:rPr lang="en-US" altLang="ru-RU" sz="2400"/>
              <a:t>.</a:t>
            </a:r>
          </a:p>
          <a:p>
            <a:r>
              <a:rPr altLang="en-US" sz="2400"/>
              <a:t>«</a:t>
            </a:r>
            <a:r>
              <a:rPr lang="en-US" altLang="en-US" sz="2400" err="1"/>
              <a:t>Сбрось</a:t>
            </a:r>
            <a:r>
              <a:rPr lang="en-US" altLang="ru-RU" sz="2400"/>
              <a:t> </a:t>
            </a:r>
            <a:r>
              <a:rPr lang="en-US" altLang="en-US" sz="2400" err="1"/>
              <a:t>усталость</a:t>
            </a:r>
            <a:r>
              <a:rPr altLang="en-US" sz="2400"/>
              <a:t>»</a:t>
            </a:r>
            <a:r>
              <a:rPr lang="en-US" altLang="ru-RU" sz="2400"/>
              <a:t>: </a:t>
            </a:r>
            <a:r>
              <a:rPr lang="en-US" altLang="en-US" sz="2000" err="1"/>
              <a:t>встаньте</a:t>
            </a:r>
            <a:r>
              <a:rPr lang="en-US" altLang="ru-RU" sz="2000"/>
              <a:t> </a:t>
            </a:r>
            <a:r>
              <a:rPr lang="en-US" altLang="en-US" sz="2000" err="1"/>
              <a:t>широко</a:t>
            </a:r>
            <a:r>
              <a:rPr lang="en-US" altLang="ru-RU" sz="2000"/>
              <a:t>, </a:t>
            </a:r>
            <a:r>
              <a:rPr lang="en-US" altLang="en-US" sz="2000" err="1"/>
              <a:t>поднимите</a:t>
            </a:r>
            <a:r>
              <a:rPr lang="en-US" altLang="ru-RU" sz="2000"/>
              <a:t> </a:t>
            </a:r>
            <a:r>
              <a:rPr lang="en-US" altLang="en-US" sz="2000" err="1"/>
              <a:t>плечи</a:t>
            </a:r>
            <a:r>
              <a:rPr lang="en-US" altLang="ru-RU" sz="2000"/>
              <a:t> </a:t>
            </a:r>
            <a:r>
              <a:rPr lang="en-US" altLang="en-US" sz="2000" err="1"/>
              <a:t>максимально</a:t>
            </a:r>
            <a:r>
              <a:rPr lang="en-US" altLang="ru-RU" sz="2000"/>
              <a:t> </a:t>
            </a:r>
            <a:r>
              <a:rPr lang="en-US" altLang="en-US" sz="2000" err="1"/>
              <a:t>высоко</a:t>
            </a:r>
            <a:r>
              <a:rPr lang="en-US" altLang="ru-RU" sz="2000"/>
              <a:t>, </a:t>
            </a:r>
            <a:r>
              <a:rPr lang="en-US" altLang="en-US" sz="2000" err="1"/>
              <a:t>отведите</a:t>
            </a:r>
            <a:r>
              <a:rPr lang="en-US" altLang="ru-RU" sz="2000"/>
              <a:t> </a:t>
            </a:r>
            <a:r>
              <a:rPr lang="en-US" altLang="en-US" sz="2000" err="1"/>
              <a:t>их</a:t>
            </a:r>
            <a:r>
              <a:rPr lang="en-US" altLang="ru-RU" sz="2000"/>
              <a:t> </a:t>
            </a:r>
            <a:r>
              <a:rPr lang="en-US" altLang="en-US" sz="2000" err="1"/>
              <a:t>назад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резко</a:t>
            </a:r>
            <a:r>
              <a:rPr lang="en-US" altLang="ru-RU" sz="2000"/>
              <a:t> </a:t>
            </a:r>
            <a:r>
              <a:rPr lang="en-US" altLang="en-US" sz="2000" err="1"/>
              <a:t>опустите</a:t>
            </a:r>
            <a:r>
              <a:rPr lang="en-US" altLang="ru-RU" sz="2000"/>
              <a:t>. </a:t>
            </a:r>
            <a:r>
              <a:rPr lang="en-US" altLang="en-US" sz="2000" err="1"/>
              <a:t>Повторите</a:t>
            </a:r>
            <a:r>
              <a:rPr lang="en-US" altLang="ru-RU" sz="2000"/>
              <a:t> 5–6 </a:t>
            </a:r>
            <a:r>
              <a:rPr lang="en-US" altLang="en-US" sz="2000" err="1"/>
              <a:t>раз</a:t>
            </a:r>
            <a:r>
              <a:rPr lang="en-US" altLang="ru-RU" sz="2000"/>
              <a:t> — </a:t>
            </a:r>
            <a:r>
              <a:rPr lang="en-US" altLang="en-US" sz="2000" err="1"/>
              <a:t>это</a:t>
            </a:r>
            <a:r>
              <a:rPr lang="en-US" altLang="ru-RU" sz="2000"/>
              <a:t> </a:t>
            </a:r>
            <a:r>
              <a:rPr lang="en-US" altLang="en-US" sz="2000" err="1"/>
              <a:t>физически</a:t>
            </a:r>
            <a:r>
              <a:rPr lang="en-US" altLang="ru-RU" sz="2000"/>
              <a:t> </a:t>
            </a:r>
            <a:r>
              <a:rPr lang="en-US" altLang="en-US" sz="2000" err="1"/>
              <a:t>снимает</a:t>
            </a:r>
            <a:r>
              <a:rPr lang="en-US" altLang="ru-RU" sz="2000"/>
              <a:t> </a:t>
            </a:r>
            <a:r>
              <a:rPr lang="en-US" altLang="en-US" sz="2000" err="1"/>
              <a:t>зажим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 err="1"/>
              <a:t>воротниковой</a:t>
            </a:r>
            <a:r>
              <a:rPr lang="en-US" altLang="ru-RU" sz="2000"/>
              <a:t> </a:t>
            </a:r>
            <a:r>
              <a:rPr lang="en-US" altLang="en-US" sz="2000" err="1"/>
              <a:t>зоне</a:t>
            </a:r>
            <a:r>
              <a:rPr lang="en-US" altLang="ru-RU" sz="2000"/>
              <a:t>, </a:t>
            </a:r>
            <a:r>
              <a:rPr lang="en-US" altLang="en-US" sz="2000" err="1"/>
              <a:t>где</a:t>
            </a:r>
            <a:r>
              <a:rPr lang="en-US" altLang="ru-RU" sz="2000"/>
              <a:t> </a:t>
            </a:r>
            <a:r>
              <a:rPr lang="en-US" altLang="en-US" sz="2000" err="1"/>
              <a:t>чаще</a:t>
            </a:r>
            <a:r>
              <a:rPr lang="en-US" altLang="ru-RU" sz="2000"/>
              <a:t> </a:t>
            </a:r>
            <a:r>
              <a:rPr lang="en-US" altLang="en-US" sz="2000" err="1"/>
              <a:t>всего</a:t>
            </a:r>
            <a:r>
              <a:rPr lang="en-US" altLang="ru-RU" sz="2000"/>
              <a:t> </a:t>
            </a:r>
            <a:r>
              <a:rPr altLang="en-US" sz="2000"/>
              <a:t>«</a:t>
            </a:r>
            <a:r>
              <a:rPr lang="en-US" altLang="en-US" sz="2000" err="1"/>
              <a:t>копится</a:t>
            </a:r>
            <a:r>
              <a:rPr altLang="en-US" sz="2000"/>
              <a:t>»</a:t>
            </a:r>
            <a:r>
              <a:rPr lang="en-US" altLang="ru-RU" sz="2000"/>
              <a:t> </a:t>
            </a:r>
            <a:r>
              <a:rPr lang="en-US" altLang="en-US" sz="2000" err="1"/>
              <a:t>стресс</a:t>
            </a:r>
            <a:r>
              <a:rPr lang="en-US" altLang="ru-RU" sz="2000"/>
              <a:t>.</a:t>
            </a:r>
          </a:p>
          <a:p>
            <a:r>
              <a:rPr lang="en-US" altLang="en-US" sz="2400" err="1"/>
              <a:t>Прогрессивная</a:t>
            </a:r>
            <a:r>
              <a:rPr lang="en-US" altLang="ru-RU" sz="2400"/>
              <a:t> </a:t>
            </a:r>
            <a:r>
              <a:rPr lang="en-US" altLang="en-US" sz="2400" err="1"/>
              <a:t>релаксация</a:t>
            </a:r>
            <a:r>
              <a:rPr lang="en-US" altLang="ru-RU" sz="2400"/>
              <a:t>: </a:t>
            </a:r>
            <a:r>
              <a:rPr lang="en-US" altLang="en-US" sz="2000" err="1"/>
              <a:t>поочередно</a:t>
            </a:r>
            <a:r>
              <a:rPr lang="en-US" altLang="ru-RU" sz="2000"/>
              <a:t> </a:t>
            </a:r>
            <a:r>
              <a:rPr lang="en-US" altLang="en-US" sz="2000" err="1"/>
              <a:t>напрягайте</a:t>
            </a:r>
            <a:r>
              <a:rPr lang="en-US" altLang="ru-RU" sz="2000"/>
              <a:t> </a:t>
            </a:r>
            <a:r>
              <a:rPr lang="en-US" altLang="en-US" sz="2000" err="1"/>
              <a:t>разные</a:t>
            </a:r>
            <a:r>
              <a:rPr lang="en-US" altLang="ru-RU" sz="2000"/>
              <a:t> </a:t>
            </a:r>
            <a:r>
              <a:rPr lang="en-US" altLang="en-US" sz="2000" err="1"/>
              <a:t>группы</a:t>
            </a:r>
            <a:r>
              <a:rPr lang="en-US" altLang="ru-RU" sz="2000"/>
              <a:t> </a:t>
            </a:r>
            <a:r>
              <a:rPr lang="en-US" altLang="en-US" sz="2000" err="1"/>
              <a:t>мышц</a:t>
            </a:r>
            <a:r>
              <a:rPr lang="en-US" altLang="ru-RU" sz="2000"/>
              <a:t> (</a:t>
            </a:r>
            <a:r>
              <a:rPr lang="en-US" altLang="en-US" sz="2000" err="1"/>
              <a:t>ноги</a:t>
            </a:r>
            <a:r>
              <a:rPr lang="en-US" altLang="ru-RU" sz="2000"/>
              <a:t>, </a:t>
            </a:r>
            <a:r>
              <a:rPr lang="en-US" altLang="en-US" sz="2000" err="1"/>
              <a:t>живот</a:t>
            </a:r>
            <a:r>
              <a:rPr lang="en-US" altLang="ru-RU" sz="2000"/>
              <a:t>, </a:t>
            </a:r>
            <a:r>
              <a:rPr lang="en-US" altLang="en-US" sz="2000" err="1"/>
              <a:t>руки</a:t>
            </a:r>
            <a:r>
              <a:rPr lang="en-US" altLang="ru-RU" sz="2000"/>
              <a:t>, </a:t>
            </a:r>
            <a:r>
              <a:rPr lang="en-US" altLang="en-US" sz="2000" err="1"/>
              <a:t>лицо</a:t>
            </a:r>
            <a:r>
              <a:rPr lang="en-US" altLang="ru-RU" sz="2000"/>
              <a:t>) </a:t>
            </a:r>
            <a:r>
              <a:rPr lang="en-US" altLang="en-US" sz="2000" err="1"/>
              <a:t>на</a:t>
            </a:r>
            <a:r>
              <a:rPr lang="en-US" altLang="ru-RU" sz="2000"/>
              <a:t> 5–10 </a:t>
            </a:r>
            <a:r>
              <a:rPr lang="en-US" altLang="en-US" sz="2000" err="1"/>
              <a:t>секунд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резко</a:t>
            </a:r>
            <a:r>
              <a:rPr lang="en-US" altLang="ru-RU" sz="2000"/>
              <a:t> </a:t>
            </a:r>
            <a:r>
              <a:rPr lang="en-US" altLang="en-US" sz="2000" err="1"/>
              <a:t>расслабляйте</a:t>
            </a:r>
            <a:r>
              <a:rPr lang="en-US" altLang="ru-RU" sz="2000"/>
              <a:t> </a:t>
            </a:r>
            <a:r>
              <a:rPr lang="en-US" altLang="en-US" sz="2000" err="1"/>
              <a:t>их</a:t>
            </a:r>
            <a:r>
              <a:rPr lang="en-US" altLang="ru-RU" sz="2000"/>
              <a:t> </a:t>
            </a:r>
            <a:r>
              <a:rPr lang="en-US" altLang="en-US" sz="2000" err="1"/>
              <a:t>на</a:t>
            </a:r>
            <a:r>
              <a:rPr lang="en-US" altLang="ru-RU" sz="2000"/>
              <a:t> </a:t>
            </a:r>
            <a:r>
              <a:rPr lang="en-US" altLang="en-US" sz="2000" err="1"/>
              <a:t>выдохе</a:t>
            </a:r>
            <a:r>
              <a:rPr lang="en-US" altLang="ru-RU" sz="2000"/>
              <a:t>. </a:t>
            </a:r>
          </a:p>
          <a:p>
            <a:endParaRPr lang="en-US" altLang="ru-RU" sz="2400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630" y="234315"/>
            <a:ext cx="8596630" cy="699770"/>
          </a:xfrm>
        </p:spPr>
        <p:txBody>
          <a:bodyPr>
            <a:normAutofit fontScale="90000"/>
          </a:bodyPr>
          <a:lstStyle/>
          <a:p>
            <a:r>
              <a:rPr lang="en-US" altLang="ru-RU">
                <a:sym typeface="+mn-ea"/>
              </a:rPr>
              <a:t>3. </a:t>
            </a:r>
            <a:r>
              <a:rPr lang="en-US" altLang="en-US">
                <a:sym typeface="+mn-ea"/>
              </a:rPr>
              <a:t>Психологические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установки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и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ресурсы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77545" y="934085"/>
            <a:ext cx="8596630" cy="5330190"/>
          </a:xfrm>
        </p:spPr>
        <p:txBody>
          <a:bodyPr>
            <a:noAutofit/>
          </a:bodyPr>
          <a:lstStyle/>
          <a:p>
            <a:r>
              <a:rPr lang="en-US" altLang="en-US" sz="2400"/>
              <a:t>Техника</a:t>
            </a:r>
            <a:r>
              <a:rPr lang="en-US" altLang="ru-RU" sz="2400"/>
              <a:t> </a:t>
            </a:r>
            <a:r>
              <a:rPr altLang="en-US" sz="2400"/>
              <a:t>«</a:t>
            </a:r>
            <a:r>
              <a:rPr lang="en-US" altLang="en-US" sz="2400"/>
              <a:t>Волшебная</a:t>
            </a:r>
            <a:r>
              <a:rPr lang="en-US" altLang="ru-RU" sz="2400"/>
              <a:t> </a:t>
            </a:r>
            <a:r>
              <a:rPr lang="en-US" altLang="en-US" sz="2400"/>
              <a:t>шкатулка</a:t>
            </a:r>
            <a:r>
              <a:rPr altLang="en-US" sz="2400"/>
              <a:t>»</a:t>
            </a:r>
            <a:r>
              <a:rPr lang="en-US" altLang="ru-RU" sz="2400"/>
              <a:t>: </a:t>
            </a:r>
            <a:r>
              <a:rPr lang="en-US" altLang="en-US" sz="2000"/>
              <a:t>заведите</a:t>
            </a:r>
            <a:r>
              <a:rPr lang="en-US" altLang="ru-RU" sz="2000"/>
              <a:t> </a:t>
            </a:r>
            <a:r>
              <a:rPr lang="en-US" altLang="en-US" sz="2000"/>
              <a:t>список</a:t>
            </a:r>
            <a:r>
              <a:rPr lang="en-US" altLang="ru-RU" sz="2000"/>
              <a:t> (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реальные</a:t>
            </a:r>
            <a:r>
              <a:rPr lang="en-US" altLang="ru-RU" sz="2000"/>
              <a:t> </a:t>
            </a:r>
            <a:r>
              <a:rPr lang="en-US" altLang="en-US" sz="2000"/>
              <a:t>записки</a:t>
            </a:r>
            <a:r>
              <a:rPr lang="en-US" altLang="ru-RU" sz="2000"/>
              <a:t>)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вещами</a:t>
            </a:r>
            <a:r>
              <a:rPr lang="en-US" altLang="ru-RU" sz="2000"/>
              <a:t>, </a:t>
            </a:r>
            <a:r>
              <a:rPr lang="en-US" altLang="en-US" sz="2000"/>
              <a:t>которые</a:t>
            </a:r>
            <a:r>
              <a:rPr lang="en-US" altLang="ru-RU" sz="2000"/>
              <a:t> </a:t>
            </a:r>
            <a:r>
              <a:rPr lang="en-US" altLang="en-US" sz="2000"/>
              <a:t>вас</a:t>
            </a:r>
            <a:r>
              <a:rPr lang="en-US" altLang="ru-RU" sz="2000"/>
              <a:t> </a:t>
            </a:r>
            <a:r>
              <a:rPr lang="en-US" altLang="en-US" sz="2000"/>
              <a:t>радуют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поддерживают</a:t>
            </a:r>
            <a:r>
              <a:rPr lang="en-US" altLang="ru-RU" sz="2000"/>
              <a:t> (</a:t>
            </a:r>
            <a:r>
              <a:rPr lang="en-US" altLang="en-US" sz="2000"/>
              <a:t>например</a:t>
            </a:r>
            <a:r>
              <a:rPr lang="en-US" altLang="ru-RU" sz="2000"/>
              <a:t>: </a:t>
            </a:r>
            <a:r>
              <a:rPr altLang="en-US" sz="2000"/>
              <a:t>«</a:t>
            </a:r>
            <a:r>
              <a:rPr lang="en-US" altLang="en-US" sz="2000"/>
              <a:t>я</a:t>
            </a:r>
            <a:r>
              <a:rPr lang="en-US" altLang="ru-RU" sz="2000"/>
              <a:t> </a:t>
            </a:r>
            <a:r>
              <a:rPr lang="en-US" altLang="en-US" sz="2000"/>
              <a:t>имею</a:t>
            </a:r>
            <a:r>
              <a:rPr lang="en-US" altLang="ru-RU" sz="2000"/>
              <a:t> </a:t>
            </a:r>
            <a:r>
              <a:rPr lang="en-US" altLang="en-US" sz="2000"/>
              <a:t>право</a:t>
            </a:r>
            <a:r>
              <a:rPr lang="en-US" altLang="ru-RU" sz="2000"/>
              <a:t> </a:t>
            </a:r>
            <a:r>
              <a:rPr lang="en-US" altLang="en-US" sz="2000"/>
              <a:t>на</a:t>
            </a:r>
            <a:r>
              <a:rPr lang="en-US" altLang="ru-RU" sz="2000"/>
              <a:t> </a:t>
            </a:r>
            <a:r>
              <a:rPr lang="en-US" altLang="en-US" sz="2000"/>
              <a:t>отдых</a:t>
            </a:r>
            <a:r>
              <a:rPr altLang="en-US" sz="2000"/>
              <a:t>»</a:t>
            </a:r>
            <a:r>
              <a:rPr lang="en-US" altLang="ru-RU" sz="2000"/>
              <a:t>, </a:t>
            </a:r>
            <a:r>
              <a:rPr altLang="en-US" sz="2000"/>
              <a:t>«</a:t>
            </a:r>
            <a:r>
              <a:rPr lang="en-US" altLang="en-US" sz="2000"/>
              <a:t>сегодня</a:t>
            </a:r>
            <a:r>
              <a:rPr lang="en-US" altLang="ru-RU" sz="2000"/>
              <a:t> </a:t>
            </a:r>
            <a:r>
              <a:rPr lang="en-US" altLang="en-US" sz="2000"/>
              <a:t>я</a:t>
            </a:r>
            <a:r>
              <a:rPr lang="en-US" altLang="ru-RU" sz="2000"/>
              <a:t> </a:t>
            </a:r>
            <a:r>
              <a:rPr lang="en-US" altLang="en-US" sz="2000"/>
              <a:t>сделала</a:t>
            </a:r>
            <a:r>
              <a:rPr lang="en-US" altLang="ru-RU" sz="2000"/>
              <a:t> </a:t>
            </a:r>
            <a:r>
              <a:rPr lang="en-US" altLang="en-US" sz="2000"/>
              <a:t>лучшее</a:t>
            </a:r>
            <a:r>
              <a:rPr lang="en-US" altLang="ru-RU" sz="2000"/>
              <a:t>, </a:t>
            </a:r>
            <a:r>
              <a:rPr lang="en-US" altLang="en-US" sz="2000"/>
              <a:t>что</a:t>
            </a:r>
            <a:r>
              <a:rPr lang="en-US" altLang="ru-RU" sz="2000"/>
              <a:t> </a:t>
            </a:r>
            <a:r>
              <a:rPr lang="en-US" altLang="en-US" sz="2000"/>
              <a:t>могла</a:t>
            </a:r>
            <a:r>
              <a:rPr altLang="en-US" sz="2000"/>
              <a:t>»</a:t>
            </a:r>
            <a:r>
              <a:rPr lang="en-US" altLang="ru-RU" sz="2000"/>
              <a:t>).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моменты</a:t>
            </a:r>
            <a:r>
              <a:rPr lang="en-US" altLang="ru-RU" sz="2000"/>
              <a:t> </a:t>
            </a:r>
            <a:r>
              <a:rPr lang="en-US" altLang="en-US" sz="2000"/>
              <a:t>выгорания</a:t>
            </a:r>
            <a:r>
              <a:rPr lang="en-US" altLang="ru-RU" sz="2000"/>
              <a:t> </a:t>
            </a:r>
            <a:r>
              <a:rPr lang="en-US" altLang="en-US" sz="2000"/>
              <a:t>вытягивайте</a:t>
            </a:r>
            <a:r>
              <a:rPr lang="en-US" altLang="ru-RU" sz="2000"/>
              <a:t> </a:t>
            </a:r>
            <a:r>
              <a:rPr lang="en-US" altLang="en-US" sz="2000"/>
              <a:t>одну</a:t>
            </a:r>
            <a:r>
              <a:rPr lang="en-US" altLang="ru-RU" sz="2000"/>
              <a:t> </a:t>
            </a:r>
            <a:r>
              <a:rPr lang="en-US" altLang="en-US" sz="2000"/>
              <a:t>записку</a:t>
            </a:r>
            <a:r>
              <a:rPr lang="en-US" altLang="ru-RU" sz="2000"/>
              <a:t> </a:t>
            </a:r>
            <a:r>
              <a:rPr lang="en-US" altLang="en-US" sz="2000"/>
              <a:t>как</a:t>
            </a:r>
            <a:r>
              <a:rPr lang="en-US" altLang="ru-RU" sz="2000"/>
              <a:t> </a:t>
            </a:r>
            <a:r>
              <a:rPr lang="en-US" altLang="en-US" sz="2000"/>
              <a:t>напоминание</a:t>
            </a:r>
            <a:r>
              <a:rPr lang="en-US" altLang="ru-RU" sz="2000"/>
              <a:t> </a:t>
            </a:r>
            <a:r>
              <a:rPr lang="en-US" altLang="en-US" sz="2000"/>
              <a:t>о</a:t>
            </a:r>
            <a:r>
              <a:rPr lang="en-US" altLang="ru-RU" sz="2000"/>
              <a:t> </a:t>
            </a:r>
            <a:r>
              <a:rPr lang="en-US" altLang="en-US" sz="2000"/>
              <a:t>самоценности</a:t>
            </a:r>
            <a:r>
              <a:rPr lang="en-US" altLang="ru-RU" sz="2000"/>
              <a:t>.</a:t>
            </a:r>
          </a:p>
          <a:p>
            <a:r>
              <a:rPr lang="en-US" altLang="en-US" sz="2400"/>
              <a:t>Осознанная</a:t>
            </a:r>
            <a:r>
              <a:rPr lang="en-US" altLang="ru-RU" sz="2400"/>
              <a:t> </a:t>
            </a:r>
            <a:r>
              <a:rPr lang="en-US" altLang="en-US" sz="2400"/>
              <a:t>пауза</a:t>
            </a:r>
            <a:r>
              <a:rPr lang="en-US" altLang="ru-RU" sz="2400"/>
              <a:t>: </a:t>
            </a:r>
            <a:r>
              <a:rPr lang="en-US" altLang="en-US" sz="2000"/>
              <a:t>перед</a:t>
            </a:r>
            <a:r>
              <a:rPr lang="en-US" altLang="ru-RU" sz="2000"/>
              <a:t> </a:t>
            </a:r>
            <a:r>
              <a:rPr lang="en-US" altLang="en-US" sz="2000"/>
              <a:t>тем</a:t>
            </a:r>
            <a:r>
              <a:rPr lang="en-US" altLang="ru-RU" sz="2000"/>
              <a:t> </a:t>
            </a:r>
            <a:r>
              <a:rPr lang="en-US" altLang="en-US" sz="2000"/>
              <a:t>как</a:t>
            </a:r>
            <a:r>
              <a:rPr lang="en-US" altLang="ru-RU" sz="2000"/>
              <a:t> </a:t>
            </a:r>
            <a:r>
              <a:rPr lang="en-US" altLang="en-US" sz="2000"/>
              <a:t>отреагировать</a:t>
            </a:r>
            <a:r>
              <a:rPr lang="en-US" altLang="ru-RU" sz="2000"/>
              <a:t> </a:t>
            </a:r>
            <a:r>
              <a:rPr lang="en-US" altLang="en-US" sz="2000"/>
              <a:t>на</a:t>
            </a:r>
            <a:r>
              <a:rPr lang="en-US" altLang="ru-RU" sz="2000"/>
              <a:t> </a:t>
            </a:r>
            <a:r>
              <a:rPr lang="en-US" altLang="en-US" sz="2000"/>
              <a:t>сложное</a:t>
            </a:r>
            <a:r>
              <a:rPr lang="en-US" altLang="ru-RU" sz="2000"/>
              <a:t> </a:t>
            </a:r>
            <a:r>
              <a:rPr lang="en-US" altLang="en-US" sz="2000"/>
              <a:t>поведение</a:t>
            </a:r>
            <a:r>
              <a:rPr lang="en-US" altLang="ru-RU" sz="2000"/>
              <a:t> </a:t>
            </a:r>
            <a:r>
              <a:rPr lang="en-US" altLang="en-US" sz="2000"/>
              <a:t>ребенка</a:t>
            </a:r>
            <a:r>
              <a:rPr lang="en-US" altLang="ru-RU" sz="2000"/>
              <a:t>, </a:t>
            </a:r>
            <a:r>
              <a:rPr lang="en-US" altLang="en-US" sz="2000"/>
              <a:t>сделайте</a:t>
            </a:r>
            <a:r>
              <a:rPr lang="en-US" altLang="ru-RU" sz="2000"/>
              <a:t> </a:t>
            </a:r>
            <a:r>
              <a:rPr lang="en-US" altLang="en-US" sz="2000"/>
              <a:t>паузу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несколько</a:t>
            </a:r>
            <a:r>
              <a:rPr lang="en-US" altLang="ru-RU" sz="2000"/>
              <a:t> </a:t>
            </a:r>
            <a:r>
              <a:rPr lang="en-US" altLang="en-US" sz="2000"/>
              <a:t>секунд</a:t>
            </a:r>
            <a:r>
              <a:rPr lang="en-US" altLang="ru-RU" sz="2000"/>
              <a:t>. </a:t>
            </a:r>
            <a:r>
              <a:rPr lang="en-US" altLang="en-US" sz="2000"/>
              <a:t>Это</a:t>
            </a:r>
            <a:r>
              <a:rPr lang="en-US" altLang="ru-RU" sz="2000"/>
              <a:t> </a:t>
            </a:r>
            <a:r>
              <a:rPr lang="en-US" altLang="en-US" sz="2000"/>
              <a:t>позволяет</a:t>
            </a:r>
            <a:r>
              <a:rPr lang="en-US" altLang="ru-RU" sz="2000"/>
              <a:t> </a:t>
            </a:r>
            <a:r>
              <a:rPr lang="en-US" altLang="en-US" sz="2000"/>
              <a:t>перейти</a:t>
            </a:r>
            <a:r>
              <a:rPr lang="en-US" altLang="ru-RU" sz="2000"/>
              <a:t> </a:t>
            </a:r>
            <a:r>
              <a:rPr lang="en-US" altLang="en-US" sz="2000"/>
              <a:t>от</a:t>
            </a:r>
            <a:r>
              <a:rPr lang="en-US" altLang="ru-RU" sz="2000"/>
              <a:t> </a:t>
            </a:r>
            <a:r>
              <a:rPr lang="en-US" altLang="en-US" sz="2000"/>
              <a:t>автоматической</a:t>
            </a:r>
            <a:r>
              <a:rPr lang="en-US" altLang="ru-RU" sz="2000"/>
              <a:t> </a:t>
            </a:r>
            <a:r>
              <a:rPr lang="en-US" altLang="en-US" sz="2000"/>
              <a:t>эмоциональной</a:t>
            </a:r>
            <a:r>
              <a:rPr lang="en-US" altLang="ru-RU" sz="2000"/>
              <a:t> </a:t>
            </a:r>
            <a:r>
              <a:rPr lang="en-US" altLang="en-US" sz="2000"/>
              <a:t>реакции</a:t>
            </a:r>
            <a:r>
              <a:rPr lang="en-US" altLang="ru-RU" sz="2000"/>
              <a:t> </a:t>
            </a:r>
            <a:r>
              <a:rPr lang="en-US" altLang="en-US" sz="2000"/>
              <a:t>к</a:t>
            </a:r>
            <a:r>
              <a:rPr lang="en-US" altLang="ru-RU" sz="2000"/>
              <a:t> </a:t>
            </a:r>
            <a:r>
              <a:rPr lang="en-US" altLang="en-US" sz="2000"/>
              <a:t>рациональному</a:t>
            </a:r>
            <a:r>
              <a:rPr lang="en-US" altLang="ru-RU" sz="2000"/>
              <a:t> </a:t>
            </a:r>
            <a:r>
              <a:rPr lang="en-US" altLang="en-US" sz="2000"/>
              <a:t>действию</a:t>
            </a:r>
            <a:r>
              <a:rPr lang="en-US" altLang="ru-RU" sz="2000"/>
              <a:t>.</a:t>
            </a:r>
          </a:p>
          <a:p>
            <a:r>
              <a:rPr lang="en-US" altLang="en-US" sz="2400"/>
              <a:t>Визуализация</a:t>
            </a:r>
            <a:r>
              <a:rPr lang="en-US" altLang="ru-RU" sz="2400"/>
              <a:t> </a:t>
            </a:r>
            <a:r>
              <a:rPr altLang="en-US" sz="2400"/>
              <a:t>«</a:t>
            </a:r>
            <a:r>
              <a:rPr lang="en-US" altLang="en-US" sz="2400"/>
              <a:t>Сад</a:t>
            </a:r>
            <a:r>
              <a:rPr altLang="en-US" sz="2400"/>
              <a:t>»</a:t>
            </a:r>
            <a:r>
              <a:rPr lang="en-US" altLang="ru-RU" sz="2400"/>
              <a:t> </a:t>
            </a:r>
            <a:r>
              <a:rPr lang="en-US" altLang="en-US" sz="2400"/>
              <a:t>или</a:t>
            </a:r>
            <a:r>
              <a:rPr lang="en-US" altLang="ru-RU" sz="2400"/>
              <a:t> </a:t>
            </a:r>
            <a:r>
              <a:rPr altLang="en-US" sz="2400"/>
              <a:t>«</a:t>
            </a:r>
            <a:r>
              <a:rPr lang="en-US" altLang="en-US" sz="2400"/>
              <a:t>Лучи</a:t>
            </a:r>
            <a:r>
              <a:rPr lang="en-US" altLang="ru-RU" sz="2400"/>
              <a:t> </a:t>
            </a:r>
            <a:r>
              <a:rPr lang="en-US" altLang="en-US" sz="2400"/>
              <a:t>солнца</a:t>
            </a:r>
            <a:r>
              <a:rPr altLang="en-US" sz="2400"/>
              <a:t>»</a:t>
            </a:r>
            <a:r>
              <a:rPr lang="en-US" altLang="ru-RU" sz="2400"/>
              <a:t>: </a:t>
            </a:r>
            <a:r>
              <a:rPr lang="en-US" altLang="en-US" sz="2000"/>
              <a:t>кратковременное</a:t>
            </a:r>
            <a:r>
              <a:rPr lang="en-US" altLang="ru-RU" sz="2000"/>
              <a:t> </a:t>
            </a:r>
            <a:r>
              <a:rPr lang="en-US" altLang="en-US" sz="2000"/>
              <a:t>погружение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приятные</a:t>
            </a:r>
            <a:r>
              <a:rPr lang="en-US" altLang="ru-RU" sz="2000"/>
              <a:t> </a:t>
            </a:r>
            <a:r>
              <a:rPr lang="en-US" altLang="en-US" sz="2000"/>
              <a:t>образы</a:t>
            </a:r>
            <a:r>
              <a:rPr lang="en-US" altLang="ru-RU" sz="2000"/>
              <a:t> (</a:t>
            </a:r>
            <a:r>
              <a:rPr lang="en-US" altLang="en-US" sz="2000"/>
              <a:t>реальное</a:t>
            </a:r>
            <a:r>
              <a:rPr lang="en-US" altLang="ru-RU" sz="2000"/>
              <a:t> </a:t>
            </a:r>
            <a:r>
              <a:rPr lang="en-US" altLang="en-US" sz="2000"/>
              <a:t>созерцание</a:t>
            </a:r>
            <a:r>
              <a:rPr lang="en-US" altLang="ru-RU" sz="2000"/>
              <a:t> </a:t>
            </a:r>
            <a:r>
              <a:rPr lang="en-US" altLang="en-US" sz="2000"/>
              <a:t>пейзажа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представление</a:t>
            </a:r>
            <a:r>
              <a:rPr lang="en-US" altLang="ru-RU" sz="2000"/>
              <a:t> </a:t>
            </a:r>
            <a:r>
              <a:rPr lang="en-US" altLang="en-US" sz="2000"/>
              <a:t>его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уме</a:t>
            </a:r>
            <a:r>
              <a:rPr lang="en-US" altLang="ru-RU" sz="2000"/>
              <a:t>) </a:t>
            </a:r>
            <a:r>
              <a:rPr lang="en-US" altLang="en-US" sz="2000"/>
              <a:t>помогает</a:t>
            </a:r>
            <a:r>
              <a:rPr lang="en-US" altLang="ru-RU" sz="2000"/>
              <a:t> </a:t>
            </a:r>
            <a:r>
              <a:rPr lang="en-US" altLang="en-US" sz="2000"/>
              <a:t>психике</a:t>
            </a:r>
            <a:r>
              <a:rPr lang="en-US" altLang="ru-RU" sz="2000"/>
              <a:t> </a:t>
            </a:r>
            <a:r>
              <a:rPr lang="en-US" altLang="en-US" sz="2000"/>
              <a:t>переключиться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восстановиться</a:t>
            </a:r>
            <a:r>
              <a:rPr lang="en-US" altLang="ru-RU" sz="2000"/>
              <a:t>. </a:t>
            </a:r>
          </a:p>
          <a:p>
            <a:endParaRPr lang="en-US" altLang="ru-RU" sz="2000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>
                <a:sym typeface="+mn-ea"/>
              </a:rPr>
              <a:t>4. </a:t>
            </a:r>
            <a:r>
              <a:rPr lang="en-US" altLang="en-US">
                <a:sym typeface="+mn-ea"/>
              </a:rPr>
              <a:t>Профилактика</a:t>
            </a:r>
            <a:r>
              <a:rPr lang="en-US" altLang="ru-RU">
                <a:sym typeface="+mn-ea"/>
              </a:rPr>
              <a:t> </a:t>
            </a:r>
            <a:r>
              <a:rPr lang="en-US" altLang="en-US">
                <a:sym typeface="+mn-ea"/>
              </a:rPr>
              <a:t>выгорания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84200" y="1293495"/>
            <a:ext cx="8595995" cy="3892550"/>
          </a:xfrm>
        </p:spPr>
        <p:txBody>
          <a:bodyPr/>
          <a:lstStyle/>
          <a:p>
            <a:r>
              <a:rPr lang="en-US" altLang="en-US" sz="2400"/>
              <a:t>Копилка</a:t>
            </a:r>
            <a:r>
              <a:rPr lang="en-US" altLang="ru-RU" sz="2400"/>
              <a:t> </a:t>
            </a:r>
            <a:r>
              <a:rPr lang="en-US" altLang="en-US" sz="2400"/>
              <a:t>ресурсов</a:t>
            </a:r>
            <a:r>
              <a:rPr lang="en-US" altLang="ru-RU" sz="2400"/>
              <a:t>: </a:t>
            </a:r>
            <a:r>
              <a:rPr lang="en-US" altLang="en-US" sz="2000"/>
              <a:t>регулярно</a:t>
            </a:r>
            <a:r>
              <a:rPr lang="en-US" altLang="ru-RU" sz="2000"/>
              <a:t> </a:t>
            </a:r>
            <a:r>
              <a:rPr lang="en-US" altLang="en-US" sz="2000"/>
              <a:t>составляйте</a:t>
            </a:r>
            <a:r>
              <a:rPr lang="en-US" altLang="ru-RU" sz="2000"/>
              <a:t> </a:t>
            </a:r>
            <a:r>
              <a:rPr lang="en-US" altLang="en-US" sz="2000"/>
              <a:t>список</a:t>
            </a:r>
            <a:r>
              <a:rPr lang="en-US" altLang="ru-RU" sz="2000"/>
              <a:t> </a:t>
            </a:r>
            <a:r>
              <a:rPr lang="en-US" altLang="en-US" sz="2000"/>
              <a:t>дел</a:t>
            </a:r>
            <a:r>
              <a:rPr lang="en-US" altLang="ru-RU" sz="2000"/>
              <a:t>, </a:t>
            </a:r>
            <a:r>
              <a:rPr lang="en-US" altLang="en-US" sz="2000"/>
              <a:t>которые</a:t>
            </a:r>
            <a:r>
              <a:rPr lang="en-US" altLang="ru-RU" sz="2000"/>
              <a:t> </a:t>
            </a:r>
            <a:r>
              <a:rPr lang="en-US" altLang="en-US" sz="2000"/>
              <a:t>наполняют</a:t>
            </a:r>
            <a:r>
              <a:rPr lang="en-US" altLang="ru-RU" sz="2000"/>
              <a:t> </a:t>
            </a:r>
            <a:r>
              <a:rPr lang="en-US" altLang="en-US" sz="2000"/>
              <a:t>вас</a:t>
            </a:r>
            <a:r>
              <a:rPr lang="en-US" altLang="ru-RU" sz="2000"/>
              <a:t> </a:t>
            </a:r>
            <a:r>
              <a:rPr lang="en-US" altLang="en-US" sz="2000"/>
              <a:t>энергией</a:t>
            </a:r>
            <a:r>
              <a:rPr lang="en-US" altLang="ru-RU" sz="2000"/>
              <a:t> (</a:t>
            </a:r>
            <a:r>
              <a:rPr lang="en-US" altLang="en-US" sz="2000"/>
              <a:t>прогулка</a:t>
            </a:r>
            <a:r>
              <a:rPr lang="en-US" altLang="ru-RU" sz="2000"/>
              <a:t> 15 </a:t>
            </a:r>
            <a:r>
              <a:rPr lang="en-US" altLang="en-US" sz="2000"/>
              <a:t>минут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одиночестве</a:t>
            </a:r>
            <a:r>
              <a:rPr lang="en-US" altLang="ru-RU" sz="2000"/>
              <a:t>, </a:t>
            </a:r>
            <a:r>
              <a:rPr lang="en-US" altLang="en-US" sz="2000"/>
              <a:t>чашка</a:t>
            </a:r>
            <a:r>
              <a:rPr lang="en-US" altLang="ru-RU" sz="2000"/>
              <a:t> </a:t>
            </a:r>
            <a:r>
              <a:rPr lang="en-US" altLang="en-US" sz="2000"/>
              <a:t>чая</a:t>
            </a:r>
            <a:r>
              <a:rPr lang="en-US" altLang="ru-RU" sz="2000"/>
              <a:t>, </a:t>
            </a:r>
            <a:r>
              <a:rPr lang="en-US" altLang="en-US" sz="2000"/>
              <a:t>хобби</a:t>
            </a:r>
            <a:r>
              <a:rPr lang="en-US" altLang="ru-RU" sz="2000"/>
              <a:t>),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/>
              <a:t>внедряйте</a:t>
            </a:r>
            <a:r>
              <a:rPr lang="en-US" altLang="ru-RU" sz="2000"/>
              <a:t> </a:t>
            </a:r>
            <a:r>
              <a:rPr lang="en-US" altLang="en-US" sz="2000"/>
              <a:t>хотя</a:t>
            </a:r>
            <a:r>
              <a:rPr lang="en-US" altLang="ru-RU" sz="2000"/>
              <a:t> </a:t>
            </a:r>
            <a:r>
              <a:rPr lang="en-US" altLang="en-US" sz="2000"/>
              <a:t>бы</a:t>
            </a:r>
            <a:r>
              <a:rPr lang="en-US" altLang="ru-RU" sz="2000"/>
              <a:t> </a:t>
            </a:r>
            <a:r>
              <a:rPr lang="en-US" altLang="en-US" sz="2000"/>
              <a:t>одно</a:t>
            </a:r>
            <a:r>
              <a:rPr lang="en-US" altLang="ru-RU" sz="2000"/>
              <a:t> </a:t>
            </a:r>
            <a:r>
              <a:rPr lang="en-US" altLang="en-US" sz="2000"/>
              <a:t>из</a:t>
            </a:r>
            <a:r>
              <a:rPr lang="en-US" altLang="ru-RU" sz="2000"/>
              <a:t> </a:t>
            </a:r>
            <a:r>
              <a:rPr lang="en-US" altLang="en-US" sz="2000"/>
              <a:t>них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день</a:t>
            </a:r>
            <a:r>
              <a:rPr lang="en-US" altLang="ru-RU" sz="2000"/>
              <a:t>.</a:t>
            </a:r>
          </a:p>
          <a:p>
            <a:r>
              <a:rPr lang="en-US" altLang="en-US" sz="2400"/>
              <a:t>Разделение</a:t>
            </a:r>
            <a:r>
              <a:rPr lang="en-US" altLang="ru-RU" sz="2400"/>
              <a:t> </a:t>
            </a:r>
            <a:r>
              <a:rPr lang="en-US" altLang="en-US" sz="2400"/>
              <a:t>ответственности</a:t>
            </a:r>
            <a:r>
              <a:rPr lang="en-US" altLang="ru-RU" sz="2400"/>
              <a:t>: </a:t>
            </a:r>
            <a:r>
              <a:rPr lang="en-US" altLang="en-US" sz="2000"/>
              <a:t>помните</a:t>
            </a:r>
            <a:r>
              <a:rPr lang="en-US" altLang="ru-RU" sz="2000"/>
              <a:t>, </a:t>
            </a:r>
            <a:r>
              <a:rPr lang="en-US" altLang="en-US" sz="2000"/>
              <a:t>что</a:t>
            </a:r>
            <a:r>
              <a:rPr lang="en-US" altLang="ru-RU" sz="2000"/>
              <a:t> </a:t>
            </a:r>
            <a:r>
              <a:rPr lang="en-US" altLang="en-US" sz="2000"/>
              <a:t>вы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altLang="en-US" sz="2000"/>
              <a:t>«</a:t>
            </a:r>
            <a:r>
              <a:rPr lang="en-US" altLang="en-US" sz="2000"/>
              <a:t>свечка</a:t>
            </a:r>
            <a:r>
              <a:rPr altLang="en-US" sz="2000"/>
              <a:t>»</a:t>
            </a:r>
            <a:r>
              <a:rPr lang="en-US" altLang="ru-RU" sz="2000"/>
              <a:t>, </a:t>
            </a:r>
            <a:r>
              <a:rPr lang="en-US" altLang="en-US" sz="2000"/>
              <a:t>которая</a:t>
            </a:r>
            <a:r>
              <a:rPr lang="en-US" altLang="ru-RU" sz="2000"/>
              <a:t> </a:t>
            </a:r>
            <a:r>
              <a:rPr lang="en-US" altLang="en-US" sz="2000"/>
              <a:t>должна</a:t>
            </a:r>
            <a:r>
              <a:rPr lang="en-US" altLang="ru-RU" sz="2000"/>
              <a:t> </a:t>
            </a:r>
            <a:r>
              <a:rPr lang="en-US" altLang="en-US" sz="2000"/>
              <a:t>сгореть</a:t>
            </a:r>
            <a:r>
              <a:rPr lang="en-US" altLang="ru-RU" sz="2000"/>
              <a:t>, </a:t>
            </a:r>
            <a:r>
              <a:rPr lang="en-US" altLang="en-US" sz="2000"/>
              <a:t>а</a:t>
            </a:r>
            <a:r>
              <a:rPr lang="en-US" altLang="ru-RU" sz="2000"/>
              <a:t> </a:t>
            </a:r>
            <a:r>
              <a:rPr altLang="en-US" sz="2000"/>
              <a:t>«</a:t>
            </a:r>
            <a:r>
              <a:rPr lang="en-US" altLang="en-US" sz="2000"/>
              <a:t>звезда</a:t>
            </a:r>
            <a:r>
              <a:rPr altLang="en-US" sz="2000"/>
              <a:t>»</a:t>
            </a:r>
            <a:r>
              <a:rPr lang="en-US" altLang="ru-RU" sz="2000"/>
              <a:t>, </a:t>
            </a:r>
            <a:r>
              <a:rPr lang="en-US" altLang="en-US" sz="2000"/>
              <a:t>которой</a:t>
            </a:r>
            <a:r>
              <a:rPr lang="en-US" altLang="ru-RU" sz="2000"/>
              <a:t> </a:t>
            </a:r>
            <a:r>
              <a:rPr lang="en-US" altLang="en-US" sz="2000"/>
              <a:t>нужно</a:t>
            </a:r>
            <a:r>
              <a:rPr lang="en-US" altLang="ru-RU" sz="2000"/>
              <a:t> </a:t>
            </a:r>
            <a:r>
              <a:rPr lang="en-US" altLang="en-US" sz="2000"/>
              <a:t>светить</a:t>
            </a:r>
            <a:r>
              <a:rPr lang="en-US" altLang="ru-RU" sz="2000"/>
              <a:t> </a:t>
            </a:r>
            <a:r>
              <a:rPr lang="en-US" altLang="en-US" sz="2000"/>
              <a:t>долго</a:t>
            </a:r>
            <a:r>
              <a:rPr lang="en-US" altLang="ru-RU" sz="2000"/>
              <a:t>. </a:t>
            </a:r>
            <a:r>
              <a:rPr lang="en-US" altLang="en-US" sz="2000"/>
              <a:t>Обращайтесь</a:t>
            </a:r>
            <a:r>
              <a:rPr lang="en-US" altLang="ru-RU" sz="2000"/>
              <a:t> </a:t>
            </a:r>
            <a:r>
              <a:rPr lang="en-US" altLang="en-US" sz="2000"/>
              <a:t>за</a:t>
            </a:r>
            <a:r>
              <a:rPr lang="en-US" altLang="ru-RU" sz="2000"/>
              <a:t> </a:t>
            </a:r>
            <a:r>
              <a:rPr lang="en-US" altLang="en-US" sz="2000"/>
              <a:t>помощью</a:t>
            </a:r>
            <a:r>
              <a:rPr lang="en-US" altLang="ru-RU" sz="2000"/>
              <a:t> </a:t>
            </a:r>
            <a:r>
              <a:rPr lang="en-US" altLang="en-US" sz="2000"/>
              <a:t>к</a:t>
            </a:r>
            <a:r>
              <a:rPr lang="en-US" altLang="ru-RU" sz="2000"/>
              <a:t> </a:t>
            </a:r>
            <a:r>
              <a:rPr lang="en-US" altLang="en-US" sz="2000"/>
              <a:t>специалистам</a:t>
            </a:r>
            <a:r>
              <a:rPr lang="en-US" altLang="ru-RU" sz="2000"/>
              <a:t> </a:t>
            </a:r>
            <a:r>
              <a:rPr lang="en-US" altLang="en-US" sz="2000"/>
              <a:t>или</a:t>
            </a:r>
            <a:r>
              <a:rPr lang="en-US" altLang="ru-RU" sz="2000"/>
              <a:t> </a:t>
            </a:r>
            <a:r>
              <a:rPr lang="en-US" altLang="en-US" sz="2000"/>
              <a:t>в</a:t>
            </a:r>
            <a:r>
              <a:rPr lang="en-US" altLang="ru-RU" sz="2000"/>
              <a:t> </a:t>
            </a:r>
            <a:r>
              <a:rPr lang="en-US" altLang="en-US" sz="2000"/>
              <a:t>группы</a:t>
            </a:r>
            <a:r>
              <a:rPr lang="en-US" altLang="ru-RU" sz="2000"/>
              <a:t> </a:t>
            </a:r>
            <a:r>
              <a:rPr lang="en-US" altLang="en-US" sz="2000"/>
              <a:t>взаимопомощи</a:t>
            </a:r>
            <a:r>
              <a:rPr lang="en-US" altLang="ru-RU" sz="2000"/>
              <a:t>, </a:t>
            </a:r>
            <a:r>
              <a:rPr lang="en-US" altLang="en-US" sz="2000"/>
              <a:t>чтобы</a:t>
            </a:r>
            <a:r>
              <a:rPr lang="en-US" altLang="ru-RU" sz="2000"/>
              <a:t> </a:t>
            </a:r>
            <a:r>
              <a:rPr lang="en-US" altLang="en-US" sz="2000"/>
              <a:t>не</a:t>
            </a:r>
            <a:r>
              <a:rPr lang="en-US" altLang="ru-RU" sz="2000"/>
              <a:t> </a:t>
            </a:r>
            <a:r>
              <a:rPr lang="en-US" altLang="en-US" sz="2000"/>
              <a:t>оставаться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/>
              <a:t>проблемами</a:t>
            </a:r>
            <a:r>
              <a:rPr lang="en-US" altLang="ru-RU" sz="2000"/>
              <a:t> </a:t>
            </a:r>
            <a:r>
              <a:rPr lang="en-US" altLang="en-US" sz="2000"/>
              <a:t>один</a:t>
            </a:r>
            <a:r>
              <a:rPr lang="en-US" altLang="ru-RU" sz="2000"/>
              <a:t> </a:t>
            </a:r>
            <a:r>
              <a:rPr lang="en-US" altLang="en-US" sz="2000"/>
              <a:t>на</a:t>
            </a:r>
            <a:r>
              <a:rPr lang="en-US" altLang="ru-RU" sz="2000"/>
              <a:t> </a:t>
            </a:r>
            <a:r>
              <a:rPr lang="en-US" altLang="en-US" sz="2000"/>
              <a:t>один</a:t>
            </a:r>
            <a:r>
              <a:rPr lang="en-US" altLang="ru-RU" sz="2000"/>
              <a:t>. 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3234" y="1266547"/>
            <a:ext cx="8596668" cy="1320800"/>
          </a:xfrm>
        </p:spPr>
        <p:txBody>
          <a:bodyPr/>
          <a:lstStyle/>
          <a:p>
            <a:r>
              <a:rPr lang="ru-RU" altLang="en-US"/>
              <a:t>Техника «Мой ресурсный сад»</a:t>
            </a:r>
          </a:p>
        </p:txBody>
      </p:sp>
      <p:pic>
        <p:nvPicPr>
          <p:cNvPr id="5" name="Замещающее содержимое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99270" y="0"/>
            <a:ext cx="2792095" cy="1864360"/>
          </a:xfrm>
          <a:prstGeom prst="rect">
            <a:avLst/>
          </a:prstGeom>
        </p:spPr>
      </p:pic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15</a:t>
            </a:fld>
            <a:endParaRPr lang="ru-RU"/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6025" y="1864360"/>
            <a:ext cx="3355340" cy="2516505"/>
          </a:xfrm>
          <a:prstGeom prst="rect">
            <a:avLst/>
          </a:prstGeom>
        </p:spPr>
      </p:pic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9270" y="4380865"/>
            <a:ext cx="2792730" cy="1882775"/>
          </a:xfrm>
          <a:prstGeom prst="rect">
            <a:avLst/>
          </a:prstGeom>
        </p:spPr>
      </p:pic>
      <p:sp>
        <p:nvSpPr>
          <p:cNvPr id="8" name="Замещающее содержимое 2"/>
          <p:cNvSpPr>
            <a:spLocks noGrp="1"/>
          </p:cNvSpPr>
          <p:nvPr/>
        </p:nvSpPr>
        <p:spPr>
          <a:xfrm>
            <a:off x="349885" y="2459114"/>
            <a:ext cx="8068945" cy="380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altLang="en-US" sz="2000"/>
              <a:t>Инструкция: </a:t>
            </a:r>
          </a:p>
          <a:p>
            <a:pPr marL="0" indent="0">
              <a:buNone/>
            </a:pPr>
            <a:r>
              <a:rPr altLang="en-US" sz="2000"/>
              <a:t>«</a:t>
            </a:r>
            <a:r>
              <a:rPr lang="ru-RU" altLang="en-US" sz="2000"/>
              <a:t>Закройте глаза. Сделайте глубокий вдох и выдох…..»</a:t>
            </a:r>
            <a:endParaRPr lang="en-US" altLang="ru-RU" sz="2000"/>
          </a:p>
        </p:txBody>
      </p:sp>
    </p:spTree>
  </p:cSld>
  <p:clrMapOvr>
    <a:masterClrMapping/>
  </p:clrMapOvr>
  <p:transition spd="slow">
    <p:wedge/>
  </p:transition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" name="Замещающее содержимое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99270" y="0"/>
            <a:ext cx="2792095" cy="1864360"/>
          </a:xfrm>
          <a:prstGeom prst="rect">
            <a:avLst/>
          </a:prstGeom>
        </p:spPr>
      </p:pic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16</a:t>
            </a:fld>
            <a:endParaRPr lang="ru-RU"/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6025" y="1864360"/>
            <a:ext cx="3355340" cy="2516505"/>
          </a:xfrm>
          <a:prstGeom prst="rect">
            <a:avLst/>
          </a:prstGeom>
        </p:spPr>
      </p:pic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9270" y="4380865"/>
            <a:ext cx="2792730" cy="1882775"/>
          </a:xfrm>
          <a:prstGeom prst="rect">
            <a:avLst/>
          </a:prstGeom>
        </p:spPr>
      </p:pic>
      <p:sp>
        <p:nvSpPr>
          <p:cNvPr id="8" name="Замещающее содержимое 2"/>
          <p:cNvSpPr>
            <a:spLocks noGrp="1"/>
          </p:cNvSpPr>
          <p:nvPr/>
        </p:nvSpPr>
        <p:spPr>
          <a:xfrm>
            <a:off x="349885" y="612559"/>
            <a:ext cx="8068945" cy="6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altLang="en-US" sz="2000"/>
              <a:t>Инструкция </a:t>
            </a:r>
          </a:p>
          <a:p>
            <a:pPr marL="0" indent="0">
              <a:buNone/>
            </a:pPr>
            <a:r>
              <a:rPr altLang="en-US" sz="2000"/>
              <a:t>«</a:t>
            </a:r>
            <a:r>
              <a:rPr lang="en-US" altLang="en-US" sz="2000" err="1"/>
              <a:t>Нарисуйте</a:t>
            </a:r>
            <a:r>
              <a:rPr lang="en-US" altLang="ru-RU" sz="2000"/>
              <a:t> </a:t>
            </a:r>
            <a:r>
              <a:rPr lang="en-US" altLang="en-US" sz="2000" err="1"/>
              <a:t>элементы</a:t>
            </a:r>
            <a:r>
              <a:rPr lang="en-US" altLang="ru-RU" sz="2000"/>
              <a:t> </a:t>
            </a:r>
            <a:r>
              <a:rPr lang="en-US" altLang="en-US" sz="2000" err="1"/>
              <a:t>вашего</a:t>
            </a:r>
            <a:r>
              <a:rPr lang="en-US" altLang="ru-RU" sz="2000"/>
              <a:t> </a:t>
            </a:r>
            <a:r>
              <a:rPr lang="en-US" altLang="en-US" sz="2000" err="1"/>
              <a:t>сада</a:t>
            </a:r>
            <a:r>
              <a:rPr lang="en-US" altLang="ru-RU" sz="2000"/>
              <a:t>, </a:t>
            </a:r>
            <a:r>
              <a:rPr lang="en-US" altLang="en-US" sz="2000" err="1"/>
              <a:t>но</a:t>
            </a:r>
            <a:r>
              <a:rPr lang="en-US" altLang="ru-RU" sz="2000"/>
              <a:t> </a:t>
            </a:r>
            <a:r>
              <a:rPr lang="en-US" altLang="en-US" sz="2000" err="1"/>
              <a:t>наделите</a:t>
            </a:r>
            <a:r>
              <a:rPr lang="en-US" altLang="ru-RU" sz="2000"/>
              <a:t> </a:t>
            </a:r>
            <a:r>
              <a:rPr lang="en-US" altLang="en-US" sz="2000" err="1"/>
              <a:t>их</a:t>
            </a:r>
            <a:r>
              <a:rPr lang="en-US" altLang="ru-RU" sz="2000"/>
              <a:t> </a:t>
            </a:r>
            <a:r>
              <a:rPr lang="en-US" altLang="en-US" sz="2000" err="1"/>
              <a:t>особым</a:t>
            </a:r>
            <a:r>
              <a:rPr lang="en-US" altLang="ru-RU" sz="2000"/>
              <a:t> </a:t>
            </a:r>
            <a:r>
              <a:rPr lang="en-US" altLang="en-US" sz="2000" err="1"/>
              <a:t>смыслом</a:t>
            </a:r>
            <a:r>
              <a:rPr lang="en-US" altLang="ru-RU" sz="2000"/>
              <a:t>:</a:t>
            </a:r>
          </a:p>
          <a:p>
            <a:r>
              <a:rPr lang="en-US" altLang="en-US" sz="2000" err="1"/>
              <a:t>Корни</a:t>
            </a:r>
            <a:r>
              <a:rPr lang="en-US" altLang="ru-RU" sz="2000"/>
              <a:t> </a:t>
            </a:r>
            <a:r>
              <a:rPr lang="en-US" altLang="en-US" sz="2000" err="1"/>
              <a:t>деревьев</a:t>
            </a:r>
            <a:r>
              <a:rPr lang="en-US" altLang="ru-RU" sz="2000"/>
              <a:t> — </a:t>
            </a:r>
            <a:r>
              <a:rPr lang="en-US" altLang="en-US" sz="2000" err="1"/>
              <a:t>это</a:t>
            </a:r>
            <a:r>
              <a:rPr lang="en-US" altLang="ru-RU" sz="2000"/>
              <a:t> </a:t>
            </a:r>
            <a:r>
              <a:rPr lang="en-US" altLang="en-US" sz="2000" err="1"/>
              <a:t>ваши</a:t>
            </a:r>
            <a:r>
              <a:rPr lang="en-US" altLang="ru-RU" sz="2000"/>
              <a:t> </a:t>
            </a:r>
            <a:r>
              <a:rPr lang="en-US" altLang="en-US" sz="2000" err="1"/>
              <a:t>ценности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то</a:t>
            </a:r>
            <a:r>
              <a:rPr lang="en-US" altLang="ru-RU" sz="2000"/>
              <a:t>, </a:t>
            </a:r>
            <a:r>
              <a:rPr lang="en-US" altLang="en-US" sz="2000" err="1"/>
              <a:t>что</a:t>
            </a:r>
            <a:r>
              <a:rPr lang="en-US" altLang="ru-RU" sz="2000"/>
              <a:t> </a:t>
            </a:r>
            <a:r>
              <a:rPr lang="en-US" altLang="en-US" sz="2000" err="1"/>
              <a:t>дает</a:t>
            </a:r>
            <a:r>
              <a:rPr lang="en-US" altLang="ru-RU" sz="2000"/>
              <a:t> </a:t>
            </a:r>
            <a:r>
              <a:rPr lang="en-US" altLang="en-US" sz="2000" err="1"/>
              <a:t>вам</a:t>
            </a:r>
            <a:r>
              <a:rPr lang="en-US" altLang="ru-RU" sz="2000"/>
              <a:t> </a:t>
            </a:r>
            <a:r>
              <a:rPr lang="en-US" altLang="en-US" sz="2000" err="1"/>
              <a:t>устойчивость</a:t>
            </a:r>
            <a:r>
              <a:rPr lang="en-US" altLang="ru-RU" sz="2000"/>
              <a:t> (</a:t>
            </a:r>
            <a:r>
              <a:rPr lang="en-US" altLang="en-US" sz="2000" err="1"/>
              <a:t>семья</a:t>
            </a:r>
            <a:r>
              <a:rPr lang="en-US" altLang="ru-RU" sz="2000"/>
              <a:t>, </a:t>
            </a:r>
            <a:r>
              <a:rPr lang="en-US" altLang="en-US" sz="2000" err="1"/>
              <a:t>вера</a:t>
            </a:r>
            <a:r>
              <a:rPr lang="en-US" altLang="ru-RU" sz="2000"/>
              <a:t>, </a:t>
            </a:r>
            <a:r>
              <a:rPr lang="en-US" altLang="en-US" sz="2000" err="1"/>
              <a:t>принципы</a:t>
            </a:r>
            <a:r>
              <a:rPr lang="en-US" altLang="ru-RU" sz="2000"/>
              <a:t>).</a:t>
            </a:r>
          </a:p>
          <a:p>
            <a:r>
              <a:rPr lang="en-US" altLang="en-US" sz="2000" err="1"/>
              <a:t>Цветы</a:t>
            </a:r>
            <a:r>
              <a:rPr lang="en-US" altLang="ru-RU" sz="2000"/>
              <a:t> </a:t>
            </a:r>
            <a:r>
              <a:rPr lang="en-US" altLang="en-US" sz="2000" err="1"/>
              <a:t>или</a:t>
            </a:r>
            <a:r>
              <a:rPr lang="en-US" altLang="ru-RU" sz="2000"/>
              <a:t> </a:t>
            </a:r>
            <a:r>
              <a:rPr lang="en-US" altLang="en-US" sz="2000" err="1"/>
              <a:t>плоды</a:t>
            </a:r>
            <a:r>
              <a:rPr lang="en-US" altLang="ru-RU" sz="2000"/>
              <a:t> — </a:t>
            </a:r>
            <a:r>
              <a:rPr lang="en-US" altLang="en-US" sz="2000" err="1"/>
              <a:t>это</a:t>
            </a:r>
            <a:r>
              <a:rPr lang="en-US" altLang="ru-RU" sz="2000"/>
              <a:t> </a:t>
            </a:r>
            <a:r>
              <a:rPr lang="en-US" altLang="en-US" sz="2000" err="1"/>
              <a:t>ваши</a:t>
            </a:r>
            <a:r>
              <a:rPr lang="en-US" altLang="ru-RU" sz="2000"/>
              <a:t> </a:t>
            </a:r>
            <a:r>
              <a:rPr lang="en-US" altLang="en-US" sz="2000" err="1"/>
              <a:t>достижения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то</a:t>
            </a:r>
            <a:r>
              <a:rPr lang="en-US" altLang="ru-RU" sz="2000"/>
              <a:t>, </a:t>
            </a:r>
            <a:r>
              <a:rPr lang="en-US" altLang="en-US" sz="2000" err="1"/>
              <a:t>что</a:t>
            </a:r>
            <a:r>
              <a:rPr lang="en-US" altLang="ru-RU" sz="2000"/>
              <a:t> </a:t>
            </a:r>
            <a:r>
              <a:rPr lang="en-US" altLang="en-US" sz="2000" err="1"/>
              <a:t>вас</a:t>
            </a:r>
            <a:r>
              <a:rPr lang="en-US" altLang="ru-RU" sz="2000"/>
              <a:t> </a:t>
            </a:r>
            <a:r>
              <a:rPr lang="en-US" altLang="en-US" sz="2000" err="1"/>
              <a:t>радует</a:t>
            </a:r>
            <a:r>
              <a:rPr lang="en-US" altLang="ru-RU" sz="2000"/>
              <a:t> (</a:t>
            </a:r>
            <a:r>
              <a:rPr lang="en-US" altLang="en-US" sz="2000" err="1"/>
              <a:t>успехи</a:t>
            </a:r>
            <a:r>
              <a:rPr lang="en-US" altLang="ru-RU" sz="2000"/>
              <a:t> </a:t>
            </a:r>
            <a:r>
              <a:rPr lang="en-US" altLang="en-US" sz="2000" err="1"/>
              <a:t>ребенка</a:t>
            </a:r>
            <a:r>
              <a:rPr lang="en-US" altLang="ru-RU" sz="2000"/>
              <a:t>, </a:t>
            </a:r>
            <a:r>
              <a:rPr lang="en-US" altLang="en-US" sz="2000" err="1"/>
              <a:t>ваши</a:t>
            </a:r>
            <a:r>
              <a:rPr lang="en-US" altLang="ru-RU" sz="2000"/>
              <a:t> </a:t>
            </a:r>
            <a:r>
              <a:rPr lang="en-US" altLang="en-US" sz="2000" err="1"/>
              <a:t>хобби</a:t>
            </a:r>
            <a:r>
              <a:rPr lang="en-US" altLang="ru-RU" sz="2000"/>
              <a:t>).</a:t>
            </a:r>
          </a:p>
          <a:p>
            <a:r>
              <a:rPr lang="en-US" altLang="en-US" sz="2000" err="1"/>
              <a:t>Забор</a:t>
            </a:r>
            <a:r>
              <a:rPr lang="en-US" altLang="ru-RU" sz="2000"/>
              <a:t> </a:t>
            </a:r>
            <a:r>
              <a:rPr lang="en-US" altLang="en-US" sz="2000" err="1"/>
              <a:t>или</a:t>
            </a:r>
            <a:r>
              <a:rPr lang="en-US" altLang="ru-RU" sz="2000"/>
              <a:t> </a:t>
            </a:r>
            <a:r>
              <a:rPr lang="en-US" altLang="en-US" sz="2000" err="1"/>
              <a:t>живая</a:t>
            </a:r>
            <a:r>
              <a:rPr lang="en-US" altLang="ru-RU" sz="2000"/>
              <a:t> </a:t>
            </a:r>
            <a:r>
              <a:rPr lang="en-US" altLang="en-US" sz="2000" err="1"/>
              <a:t>изгородь</a:t>
            </a:r>
            <a:r>
              <a:rPr lang="en-US" altLang="ru-RU" sz="2000"/>
              <a:t> — </a:t>
            </a:r>
            <a:r>
              <a:rPr lang="en-US" altLang="en-US" sz="2000" err="1"/>
              <a:t>это</a:t>
            </a:r>
            <a:r>
              <a:rPr lang="en-US" altLang="ru-RU" sz="2000"/>
              <a:t> </a:t>
            </a:r>
            <a:r>
              <a:rPr lang="en-US" altLang="en-US" sz="2000" err="1"/>
              <a:t>ваши</a:t>
            </a:r>
            <a:r>
              <a:rPr lang="en-US" altLang="ru-RU" sz="2000"/>
              <a:t> </a:t>
            </a:r>
            <a:r>
              <a:rPr lang="en-US" altLang="en-US" sz="2000" err="1"/>
              <a:t>границы</a:t>
            </a:r>
            <a:r>
              <a:rPr lang="en-US" altLang="ru-RU" sz="2000"/>
              <a:t>. </a:t>
            </a:r>
            <a:r>
              <a:rPr lang="en-US" altLang="en-US" sz="2000" err="1"/>
              <a:t>Умеете</a:t>
            </a:r>
            <a:r>
              <a:rPr lang="en-US" altLang="ru-RU" sz="2000"/>
              <a:t> </a:t>
            </a:r>
            <a:r>
              <a:rPr lang="en-US" altLang="en-US" sz="2000" err="1"/>
              <a:t>ли</a:t>
            </a:r>
            <a:r>
              <a:rPr lang="en-US" altLang="ru-RU" sz="2000"/>
              <a:t> </a:t>
            </a:r>
            <a:r>
              <a:rPr lang="en-US" altLang="en-US" sz="2000" err="1"/>
              <a:t>вы</a:t>
            </a:r>
            <a:r>
              <a:rPr lang="en-US" altLang="ru-RU" sz="2000"/>
              <a:t> </a:t>
            </a:r>
            <a:r>
              <a:rPr lang="en-US" altLang="en-US" sz="2000" err="1"/>
              <a:t>говорить</a:t>
            </a:r>
            <a:r>
              <a:rPr lang="en-US" altLang="ru-RU" sz="2000"/>
              <a:t> "</a:t>
            </a:r>
            <a:r>
              <a:rPr lang="en-US" altLang="en-US" sz="2000" err="1"/>
              <a:t>нет</a:t>
            </a:r>
            <a:r>
              <a:rPr lang="en-US" altLang="ru-RU" sz="2000"/>
              <a:t>" </a:t>
            </a:r>
            <a:r>
              <a:rPr lang="en-US" altLang="en-US" sz="2000" err="1"/>
              <a:t>лишним</a:t>
            </a:r>
            <a:r>
              <a:rPr lang="en-US" altLang="ru-RU" sz="2000"/>
              <a:t> </a:t>
            </a:r>
            <a:r>
              <a:rPr lang="en-US" altLang="en-US" sz="2000" err="1"/>
              <a:t>советам</a:t>
            </a:r>
            <a:r>
              <a:rPr lang="en-US" altLang="ru-RU" sz="2000"/>
              <a:t> </a:t>
            </a:r>
            <a:r>
              <a:rPr lang="en-US" altLang="en-US" sz="2000" err="1"/>
              <a:t>или</a:t>
            </a:r>
            <a:r>
              <a:rPr lang="en-US" altLang="ru-RU" sz="2000"/>
              <a:t> </a:t>
            </a:r>
            <a:r>
              <a:rPr lang="en-US" altLang="en-US" sz="2000" err="1"/>
              <a:t>токсичным</a:t>
            </a:r>
            <a:r>
              <a:rPr lang="en-US" altLang="ru-RU" sz="2000"/>
              <a:t> </a:t>
            </a:r>
            <a:r>
              <a:rPr lang="en-US" altLang="en-US" sz="2000" err="1"/>
              <a:t>людям</a:t>
            </a:r>
            <a:r>
              <a:rPr lang="en-US" altLang="ru-RU" sz="2000"/>
              <a:t>?</a:t>
            </a:r>
          </a:p>
          <a:p>
            <a:r>
              <a:rPr lang="en-US" altLang="en-US" sz="2000" err="1"/>
              <a:t>Источник</a:t>
            </a:r>
            <a:r>
              <a:rPr lang="en-US" altLang="ru-RU" sz="2000"/>
              <a:t> </a:t>
            </a:r>
            <a:r>
              <a:rPr lang="en-US" altLang="en-US" sz="2000" err="1"/>
              <a:t>воды</a:t>
            </a:r>
            <a:r>
              <a:rPr lang="en-US" altLang="ru-RU" sz="2000"/>
              <a:t> (</a:t>
            </a:r>
            <a:r>
              <a:rPr lang="en-US" altLang="en-US" sz="2000" err="1"/>
              <a:t>фонтан</a:t>
            </a:r>
            <a:r>
              <a:rPr lang="en-US" altLang="ru-RU" sz="2000"/>
              <a:t>/</a:t>
            </a:r>
            <a:r>
              <a:rPr lang="en-US" altLang="en-US" sz="2000" err="1"/>
              <a:t>ручей</a:t>
            </a:r>
            <a:r>
              <a:rPr lang="en-US" altLang="ru-RU" sz="2000"/>
              <a:t>) — </a:t>
            </a:r>
            <a:r>
              <a:rPr lang="en-US" altLang="en-US" sz="2000" err="1"/>
              <a:t>это</a:t>
            </a:r>
            <a:r>
              <a:rPr lang="en-US" altLang="ru-RU" sz="2000"/>
              <a:t> </a:t>
            </a:r>
            <a:r>
              <a:rPr lang="en-US" altLang="en-US" sz="2000" err="1"/>
              <a:t>то</a:t>
            </a:r>
            <a:r>
              <a:rPr lang="en-US" altLang="ru-RU" sz="2000"/>
              <a:t>, </a:t>
            </a:r>
            <a:r>
              <a:rPr lang="en-US" altLang="en-US" sz="2000" err="1"/>
              <a:t>откуда</a:t>
            </a:r>
            <a:r>
              <a:rPr lang="en-US" altLang="ru-RU" sz="2000"/>
              <a:t> </a:t>
            </a:r>
            <a:r>
              <a:rPr lang="en-US" altLang="en-US" sz="2000" err="1"/>
              <a:t>вы</a:t>
            </a:r>
            <a:r>
              <a:rPr lang="en-US" altLang="ru-RU" sz="2000"/>
              <a:t> </a:t>
            </a:r>
            <a:r>
              <a:rPr lang="en-US" altLang="en-US" sz="2000" err="1"/>
              <a:t>черпаете</a:t>
            </a:r>
            <a:r>
              <a:rPr lang="en-US" altLang="ru-RU" sz="2000"/>
              <a:t> </a:t>
            </a:r>
            <a:r>
              <a:rPr lang="en-US" altLang="en-US" sz="2000" err="1"/>
              <a:t>энергию</a:t>
            </a:r>
            <a:r>
              <a:rPr lang="en-US" altLang="ru-RU" sz="2000"/>
              <a:t> </a:t>
            </a:r>
            <a:r>
              <a:rPr lang="en-US" altLang="en-US" sz="2000" err="1"/>
              <a:t>прямо</a:t>
            </a:r>
            <a:r>
              <a:rPr lang="en-US" altLang="ru-RU" sz="2000"/>
              <a:t> </a:t>
            </a:r>
            <a:r>
              <a:rPr lang="en-US" altLang="en-US" sz="2000" err="1"/>
              <a:t>сейчас</a:t>
            </a:r>
            <a:r>
              <a:rPr lang="en-US" altLang="ru-RU" sz="2000"/>
              <a:t> (</a:t>
            </a:r>
            <a:r>
              <a:rPr lang="en-US" altLang="en-US" sz="2000" err="1"/>
              <a:t>сон</a:t>
            </a:r>
            <a:r>
              <a:rPr lang="en-US" altLang="ru-RU" sz="2000"/>
              <a:t>, </a:t>
            </a:r>
            <a:r>
              <a:rPr lang="en-US" altLang="en-US" sz="2000" err="1"/>
              <a:t>прогулка</a:t>
            </a:r>
            <a:r>
              <a:rPr lang="en-US" altLang="ru-RU" sz="2000"/>
              <a:t>, </a:t>
            </a:r>
            <a:r>
              <a:rPr lang="en-US" altLang="en-US" sz="2000" err="1"/>
              <a:t>музыка</a:t>
            </a:r>
            <a:r>
              <a:rPr lang="en-US" altLang="ru-RU" sz="2000"/>
              <a:t>, </a:t>
            </a:r>
            <a:r>
              <a:rPr lang="en-US" altLang="en-US" sz="2000" err="1"/>
              <a:t>чашка</a:t>
            </a:r>
            <a:r>
              <a:rPr lang="en-US" altLang="ru-RU" sz="2000"/>
              <a:t> </a:t>
            </a:r>
            <a:r>
              <a:rPr lang="en-US" altLang="en-US" sz="2000" err="1"/>
              <a:t>кофе</a:t>
            </a:r>
            <a:r>
              <a:rPr lang="en-US" altLang="ru-RU" sz="2000"/>
              <a:t>)</a:t>
            </a:r>
            <a:r>
              <a:rPr altLang="en-US" sz="2000"/>
              <a:t>»</a:t>
            </a:r>
            <a:r>
              <a:rPr lang="en-US" altLang="ru-RU" sz="20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2363046"/>
      </p:ext>
    </p:extLst>
  </p:cSld>
  <p:clrMapOvr>
    <a:masterClrMapping/>
  </p:clrMapOvr>
  <p:transition spd="slow">
    <p:wedge/>
  </p:transition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7059" y="1930400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altLang="en-US" sz="4000"/>
              <a:t>Помните: ВАШЕ эмоциональное состояние- главный ресурс для развития вашего  ребёнка!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2009" y="1641475"/>
            <a:ext cx="8596668" cy="1320800"/>
          </a:xfrm>
        </p:spPr>
        <p:txBody>
          <a:bodyPr/>
          <a:lstStyle/>
          <a:p>
            <a:r>
              <a:rPr lang="ru-RU" altLang="en-US"/>
              <a:t>Спасибо за внимание!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18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Дети с ограниченными возможностями здоровья (сокращённо- с ОВЗ) 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altLang="en-US" sz="2800"/>
              <a:t>это дети, нуждающиеся в коррекционной поддержке и специфических методах образования, которые могут быть созданы в условиях специальных учреждений, так и массовых детских садах и школах.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2</a:t>
            </a:fld>
            <a:endParaRPr lang="ru-RU"/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3765" y="4210050"/>
            <a:ext cx="2832735" cy="1895475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Ребенок</a:t>
            </a:r>
            <a:r>
              <a:rPr lang="en-US" altLang="ru-RU"/>
              <a:t>-</a:t>
            </a:r>
            <a:r>
              <a:rPr lang="en-US" altLang="en-US"/>
              <a:t>инвалид</a:t>
            </a:r>
            <a:r>
              <a:rPr lang="ru-RU" altLang="en-US"/>
              <a:t>-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ru-RU" sz="2400"/>
              <a:t> </a:t>
            </a:r>
            <a:r>
              <a:rPr lang="en-US" altLang="en-US" sz="2400"/>
              <a:t>лицо</a:t>
            </a:r>
            <a:r>
              <a:rPr lang="en-US" altLang="ru-RU" sz="2400"/>
              <a:t> </a:t>
            </a:r>
            <a:r>
              <a:rPr lang="en-US" altLang="en-US" sz="2400"/>
              <a:t>в</a:t>
            </a:r>
            <a:r>
              <a:rPr lang="en-US" altLang="ru-RU" sz="2400"/>
              <a:t> </a:t>
            </a:r>
            <a:r>
              <a:rPr lang="en-US" altLang="en-US" sz="2400"/>
              <a:t>возрасте</a:t>
            </a:r>
            <a:r>
              <a:rPr lang="en-US" altLang="ru-RU" sz="2400"/>
              <a:t> </a:t>
            </a:r>
            <a:r>
              <a:rPr lang="en-US" altLang="en-US" sz="2400"/>
              <a:t>до</a:t>
            </a:r>
            <a:r>
              <a:rPr lang="en-US" altLang="ru-RU" sz="2400"/>
              <a:t> 18 </a:t>
            </a:r>
            <a:r>
              <a:rPr lang="en-US" altLang="en-US" sz="2400"/>
              <a:t>лет</a:t>
            </a:r>
            <a:r>
              <a:rPr lang="en-US" altLang="ru-RU" sz="2400"/>
              <a:t>, </a:t>
            </a:r>
            <a:r>
              <a:rPr lang="en-US" altLang="en-US" sz="2400"/>
              <a:t>имеющее</a:t>
            </a:r>
            <a:r>
              <a:rPr lang="en-US" altLang="ru-RU" sz="2400"/>
              <a:t> </a:t>
            </a:r>
            <a:r>
              <a:rPr lang="en-US" altLang="en-US" sz="2400"/>
              <a:t>стойкое</a:t>
            </a:r>
            <a:r>
              <a:rPr lang="en-US" altLang="ru-RU" sz="2400"/>
              <a:t> </a:t>
            </a:r>
            <a:r>
              <a:rPr lang="en-US" altLang="en-US" sz="2400"/>
              <a:t>нарушение</a:t>
            </a:r>
            <a:r>
              <a:rPr lang="en-US" altLang="ru-RU" sz="2400"/>
              <a:t> </a:t>
            </a:r>
            <a:r>
              <a:rPr lang="en-US" altLang="en-US" sz="2400"/>
              <a:t>функций</a:t>
            </a:r>
            <a:r>
              <a:rPr lang="en-US" altLang="ru-RU" sz="2400"/>
              <a:t> </a:t>
            </a:r>
            <a:r>
              <a:rPr lang="en-US" altLang="en-US" sz="2400"/>
              <a:t>организма</a:t>
            </a:r>
            <a:r>
              <a:rPr lang="en-US" altLang="ru-RU" sz="2400"/>
              <a:t> (</a:t>
            </a:r>
            <a:r>
              <a:rPr lang="en-US" altLang="en-US" sz="2400"/>
              <a:t>из</a:t>
            </a:r>
            <a:r>
              <a:rPr lang="en-US" altLang="ru-RU" sz="2400"/>
              <a:t>-</a:t>
            </a:r>
            <a:r>
              <a:rPr lang="en-US" altLang="en-US" sz="2400"/>
              <a:t>за</a:t>
            </a:r>
            <a:r>
              <a:rPr lang="en-US" altLang="ru-RU" sz="2400"/>
              <a:t> </a:t>
            </a:r>
            <a:r>
              <a:rPr lang="en-US" altLang="en-US" sz="2400"/>
              <a:t>болезней</a:t>
            </a:r>
            <a:r>
              <a:rPr lang="en-US" altLang="ru-RU" sz="2400"/>
              <a:t>, </a:t>
            </a:r>
            <a:r>
              <a:rPr lang="en-US" altLang="en-US" sz="2400"/>
              <a:t>травм</a:t>
            </a:r>
            <a:r>
              <a:rPr lang="en-US" altLang="ru-RU" sz="2400"/>
              <a:t> </a:t>
            </a:r>
            <a:r>
              <a:rPr lang="en-US" altLang="en-US" sz="2400"/>
              <a:t>или</a:t>
            </a:r>
            <a:r>
              <a:rPr lang="en-US" altLang="ru-RU" sz="2400"/>
              <a:t> </a:t>
            </a:r>
            <a:r>
              <a:rPr lang="en-US" altLang="en-US" sz="2400"/>
              <a:t>врожденных</a:t>
            </a:r>
            <a:r>
              <a:rPr lang="en-US" altLang="ru-RU" sz="2400"/>
              <a:t> </a:t>
            </a:r>
            <a:r>
              <a:rPr lang="en-US" altLang="en-US" sz="2400"/>
              <a:t>дефектов</a:t>
            </a:r>
            <a:r>
              <a:rPr lang="en-US" altLang="ru-RU" sz="2400"/>
              <a:t>), </a:t>
            </a:r>
            <a:r>
              <a:rPr lang="en-US" altLang="en-US" sz="2400"/>
              <a:t>приводящее</a:t>
            </a:r>
            <a:r>
              <a:rPr lang="en-US" altLang="ru-RU" sz="2400"/>
              <a:t> </a:t>
            </a:r>
            <a:r>
              <a:rPr lang="en-US" altLang="en-US" sz="2400"/>
              <a:t>к</a:t>
            </a:r>
            <a:r>
              <a:rPr lang="en-US" altLang="ru-RU" sz="2400"/>
              <a:t> </a:t>
            </a:r>
            <a:r>
              <a:rPr lang="en-US" altLang="en-US" sz="2400"/>
              <a:t>ограничению</a:t>
            </a:r>
            <a:r>
              <a:rPr lang="en-US" altLang="ru-RU" sz="2400"/>
              <a:t> </a:t>
            </a:r>
            <a:r>
              <a:rPr lang="en-US" altLang="en-US" sz="2400"/>
              <a:t>жизнедеятельности</a:t>
            </a:r>
            <a:r>
              <a:rPr lang="en-US" altLang="ru-RU" sz="2400"/>
              <a:t> </a:t>
            </a:r>
            <a:r>
              <a:rPr lang="en-US" altLang="en-US" sz="2400"/>
              <a:t>и</a:t>
            </a:r>
            <a:r>
              <a:rPr lang="en-US" altLang="ru-RU" sz="2400"/>
              <a:t> </a:t>
            </a:r>
            <a:r>
              <a:rPr lang="en-US" altLang="en-US" sz="2400"/>
              <a:t>вызывающее</a:t>
            </a:r>
            <a:r>
              <a:rPr lang="en-US" altLang="ru-RU" sz="2400"/>
              <a:t> </a:t>
            </a:r>
            <a:r>
              <a:rPr lang="en-US" altLang="en-US" sz="2400"/>
              <a:t>необходимость</a:t>
            </a:r>
            <a:r>
              <a:rPr lang="en-US" altLang="ru-RU" sz="2400"/>
              <a:t> </a:t>
            </a:r>
            <a:r>
              <a:rPr lang="en-US" altLang="en-US" sz="2400"/>
              <a:t>социальной</a:t>
            </a:r>
            <a:r>
              <a:rPr lang="en-US" altLang="ru-RU" sz="2400"/>
              <a:t> </a:t>
            </a:r>
            <a:r>
              <a:rPr lang="en-US" altLang="en-US" sz="2400"/>
              <a:t>защиты</a:t>
            </a:r>
            <a:r>
              <a:rPr lang="en-US" altLang="ru-RU" sz="2400"/>
              <a:t>.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A8A14BE-A9D3-4BFD-BEC0-A173A43E2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998" y="4443405"/>
            <a:ext cx="2956816" cy="1963082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en-US"/>
              <a:t>Общие особенности, характерные для детей   с ОВЗ:</a:t>
            </a:r>
            <a:br>
              <a:rPr lang="ru-RU" altLang="en-US"/>
            </a:b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en-US" sz="2000" b="1" u="sng" err="1"/>
              <a:t>Познавательная</a:t>
            </a:r>
            <a:r>
              <a:rPr lang="en-US" altLang="ru-RU" sz="2000" b="1" u="sng"/>
              <a:t> </a:t>
            </a:r>
            <a:r>
              <a:rPr lang="en-US" altLang="en-US" sz="2000" b="1" u="sng" err="1"/>
              <a:t>сфера</a:t>
            </a:r>
            <a:r>
              <a:rPr lang="en-US" altLang="ru-RU" sz="2000" b="1" u="sng"/>
              <a:t>:</a:t>
            </a:r>
          </a:p>
          <a:p>
            <a:r>
              <a:rPr lang="en-US" altLang="en-US" sz="2000" err="1"/>
              <a:t>Внимание</a:t>
            </a:r>
            <a:r>
              <a:rPr lang="en-US" altLang="ru-RU" sz="2000"/>
              <a:t>: </a:t>
            </a:r>
            <a:r>
              <a:rPr lang="en-US" altLang="en-US" sz="2000" err="1"/>
              <a:t>Низкая</a:t>
            </a:r>
            <a:r>
              <a:rPr lang="en-US" altLang="ru-RU" sz="2000"/>
              <a:t> </a:t>
            </a:r>
            <a:r>
              <a:rPr lang="en-US" altLang="en-US" sz="2000" err="1"/>
              <a:t>устойчивость</a:t>
            </a:r>
            <a:r>
              <a:rPr lang="en-US" altLang="ru-RU" sz="2000"/>
              <a:t>, </a:t>
            </a:r>
            <a:r>
              <a:rPr lang="en-US" altLang="en-US" sz="2000" err="1"/>
              <a:t>переключаемость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концентрация</a:t>
            </a:r>
            <a:r>
              <a:rPr lang="en-US" altLang="ru-RU" sz="2000"/>
              <a:t>; </a:t>
            </a:r>
            <a:r>
              <a:rPr lang="en-US" altLang="en-US" sz="2000" err="1"/>
              <a:t>высокий</a:t>
            </a:r>
            <a:r>
              <a:rPr lang="en-US" altLang="ru-RU" sz="2000"/>
              <a:t> </a:t>
            </a:r>
            <a:r>
              <a:rPr lang="en-US" altLang="en-US" sz="2000" err="1"/>
              <a:t>уровень</a:t>
            </a:r>
            <a:r>
              <a:rPr lang="en-US" altLang="ru-RU" sz="2000"/>
              <a:t> </a:t>
            </a:r>
            <a:r>
              <a:rPr lang="en-US" altLang="en-US" sz="2000" err="1"/>
              <a:t>отвлекаемости</a:t>
            </a:r>
            <a:r>
              <a:rPr lang="en-US" altLang="ru-RU" sz="2000"/>
              <a:t>.</a:t>
            </a:r>
          </a:p>
          <a:p>
            <a:r>
              <a:rPr lang="en-US" altLang="en-US" sz="2000" err="1"/>
              <a:t>Память</a:t>
            </a:r>
            <a:r>
              <a:rPr lang="en-US" altLang="ru-RU" sz="2000"/>
              <a:t>: </a:t>
            </a:r>
            <a:r>
              <a:rPr lang="en-US" altLang="en-US" sz="2000" err="1"/>
              <a:t>Быстрая</a:t>
            </a:r>
            <a:r>
              <a:rPr lang="en-US" altLang="ru-RU" sz="2000"/>
              <a:t> </a:t>
            </a:r>
            <a:r>
              <a:rPr lang="en-US" altLang="en-US" sz="2000" err="1"/>
              <a:t>забывчивость</a:t>
            </a:r>
            <a:r>
              <a:rPr lang="en-US" altLang="ru-RU" sz="2000"/>
              <a:t>, </a:t>
            </a:r>
            <a:r>
              <a:rPr lang="en-US" altLang="en-US" sz="2000" err="1"/>
              <a:t>неточность</a:t>
            </a:r>
            <a:r>
              <a:rPr lang="en-US" altLang="ru-RU" sz="2000"/>
              <a:t> </a:t>
            </a:r>
            <a:r>
              <a:rPr lang="en-US" altLang="en-US" sz="2000" err="1"/>
              <a:t>воспроизведения</a:t>
            </a:r>
            <a:r>
              <a:rPr lang="en-US" altLang="ru-RU" sz="2000"/>
              <a:t>, </a:t>
            </a:r>
            <a:r>
              <a:rPr lang="en-US" altLang="en-US" sz="2000" err="1"/>
              <a:t>особенно</a:t>
            </a:r>
            <a:r>
              <a:rPr lang="en-US" altLang="ru-RU" sz="2000"/>
              <a:t> </a:t>
            </a:r>
            <a:r>
              <a:rPr lang="en-US" altLang="en-US" sz="2000" err="1"/>
              <a:t>страдает</a:t>
            </a:r>
            <a:r>
              <a:rPr lang="en-US" altLang="ru-RU" sz="2000"/>
              <a:t> </a:t>
            </a:r>
            <a:r>
              <a:rPr lang="en-US" altLang="en-US" sz="2000" err="1"/>
              <a:t>вербальная</a:t>
            </a:r>
            <a:r>
              <a:rPr lang="en-US" altLang="ru-RU" sz="2000"/>
              <a:t> (</a:t>
            </a:r>
            <a:r>
              <a:rPr lang="en-US" altLang="en-US" sz="2000" err="1"/>
              <a:t>словесная</a:t>
            </a:r>
            <a:r>
              <a:rPr lang="en-US" altLang="ru-RU" sz="2000"/>
              <a:t>) </a:t>
            </a:r>
            <a:r>
              <a:rPr lang="en-US" altLang="en-US" sz="2000" err="1"/>
              <a:t>память</a:t>
            </a:r>
            <a:r>
              <a:rPr lang="en-US" altLang="ru-RU" sz="2000"/>
              <a:t>.</a:t>
            </a:r>
          </a:p>
          <a:p>
            <a:r>
              <a:rPr lang="en-US" altLang="en-US" sz="2000" err="1"/>
              <a:t>Мышление</a:t>
            </a:r>
            <a:r>
              <a:rPr lang="en-US" altLang="ru-RU" sz="2000"/>
              <a:t>: </a:t>
            </a:r>
            <a:r>
              <a:rPr lang="en-US" altLang="en-US" sz="2000" err="1"/>
              <a:t>Замедленный</a:t>
            </a:r>
            <a:r>
              <a:rPr lang="en-US" altLang="ru-RU" sz="2000"/>
              <a:t> </a:t>
            </a:r>
            <a:r>
              <a:rPr lang="en-US" altLang="en-US" sz="2000" err="1"/>
              <a:t>темп</a:t>
            </a:r>
            <a:r>
              <a:rPr lang="en-US" altLang="ru-RU" sz="2000"/>
              <a:t>, </a:t>
            </a:r>
            <a:r>
              <a:rPr lang="en-US" altLang="en-US" sz="2000" err="1"/>
              <a:t>трудности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 err="1"/>
              <a:t>абстрагированием</a:t>
            </a:r>
            <a:r>
              <a:rPr lang="en-US" altLang="ru-RU" sz="2000"/>
              <a:t>, </a:t>
            </a:r>
            <a:r>
              <a:rPr lang="en-US" altLang="en-US" sz="2000" err="1"/>
              <a:t>обобщением</a:t>
            </a:r>
            <a:r>
              <a:rPr lang="en-US" altLang="ru-RU" sz="2000"/>
              <a:t>, </a:t>
            </a:r>
            <a:r>
              <a:rPr lang="en-US" altLang="en-US" sz="2000" err="1"/>
              <a:t>установлением</a:t>
            </a:r>
            <a:r>
              <a:rPr lang="en-US" altLang="ru-RU" sz="2000"/>
              <a:t> </a:t>
            </a:r>
            <a:r>
              <a:rPr lang="en-US" altLang="en-US" sz="2000" err="1"/>
              <a:t>причинно</a:t>
            </a:r>
            <a:r>
              <a:rPr lang="en-US" altLang="ru-RU" sz="2000" err="1"/>
              <a:t>-</a:t>
            </a:r>
            <a:r>
              <a:rPr lang="en-US" altLang="en-US" sz="2000" err="1"/>
              <a:t>следственных</a:t>
            </a:r>
            <a:r>
              <a:rPr lang="en-US" altLang="ru-RU" sz="2000"/>
              <a:t> </a:t>
            </a:r>
            <a:r>
              <a:rPr lang="en-US" altLang="en-US" sz="2000" err="1"/>
              <a:t>связей</a:t>
            </a:r>
            <a:r>
              <a:rPr lang="en-US" altLang="ru-RU" sz="2000"/>
              <a:t>. </a:t>
            </a:r>
            <a:r>
              <a:rPr lang="en-US" altLang="en-US" sz="2000" err="1"/>
              <a:t>Характерна</a:t>
            </a:r>
            <a:r>
              <a:rPr lang="en-US" altLang="ru-RU" sz="2000"/>
              <a:t> </a:t>
            </a:r>
            <a:r>
              <a:rPr lang="en-US" altLang="en-US" sz="2000" err="1"/>
              <a:t>некритичность</a:t>
            </a:r>
            <a:r>
              <a:rPr lang="en-US" altLang="ru-RU" sz="2000"/>
              <a:t> </a:t>
            </a:r>
            <a:r>
              <a:rPr lang="en-US" altLang="en-US" sz="2000"/>
              <a:t>к</a:t>
            </a:r>
            <a:r>
              <a:rPr lang="en-US" altLang="ru-RU" sz="2000"/>
              <a:t> </a:t>
            </a:r>
            <a:r>
              <a:rPr lang="en-US" altLang="en-US" sz="2000" err="1"/>
              <a:t>своим</a:t>
            </a:r>
            <a:r>
              <a:rPr lang="en-US" altLang="ru-RU" sz="2000"/>
              <a:t> </a:t>
            </a:r>
            <a:r>
              <a:rPr lang="en-US" altLang="en-US" sz="2000" err="1"/>
              <a:t>действиям</a:t>
            </a:r>
            <a:r>
              <a:rPr lang="en-US" altLang="ru-RU" sz="2000"/>
              <a:t>.</a:t>
            </a:r>
          </a:p>
          <a:p>
            <a:r>
              <a:rPr lang="en-US" altLang="en-US" sz="2000" err="1"/>
              <a:t>Речь</a:t>
            </a:r>
            <a:r>
              <a:rPr lang="en-US" altLang="ru-RU" sz="2000"/>
              <a:t>: </a:t>
            </a:r>
            <a:r>
              <a:rPr lang="en-US" altLang="en-US" sz="2000" err="1"/>
              <a:t>Различные</a:t>
            </a:r>
            <a:r>
              <a:rPr lang="en-US" altLang="ru-RU" sz="2000"/>
              <a:t> </a:t>
            </a:r>
            <a:r>
              <a:rPr lang="en-US" altLang="en-US" sz="2000" err="1"/>
              <a:t>нарушения</a:t>
            </a:r>
            <a:r>
              <a:rPr lang="en-US" altLang="ru-RU" sz="2000"/>
              <a:t> — </a:t>
            </a:r>
            <a:r>
              <a:rPr lang="en-US" altLang="en-US" sz="2000" err="1"/>
              <a:t>от</a:t>
            </a:r>
            <a:r>
              <a:rPr lang="en-US" altLang="ru-RU" sz="2000"/>
              <a:t> </a:t>
            </a:r>
            <a:r>
              <a:rPr lang="en-US" altLang="en-US" sz="2000" err="1"/>
              <a:t>общего</a:t>
            </a:r>
            <a:r>
              <a:rPr lang="en-US" altLang="ru-RU" sz="2000"/>
              <a:t> </a:t>
            </a:r>
            <a:r>
              <a:rPr lang="en-US" altLang="en-US" sz="2000" err="1"/>
              <a:t>недоразвития</a:t>
            </a:r>
            <a:r>
              <a:rPr lang="en-US" altLang="ru-RU" sz="2000"/>
              <a:t> </a:t>
            </a:r>
            <a:r>
              <a:rPr lang="en-US" altLang="en-US" sz="2000" err="1"/>
              <a:t>речи</a:t>
            </a:r>
            <a:r>
              <a:rPr lang="en-US" altLang="ru-RU" sz="2000"/>
              <a:t> </a:t>
            </a:r>
            <a:r>
              <a:rPr lang="en-US" altLang="en-US" sz="2000" err="1"/>
              <a:t>до</a:t>
            </a:r>
            <a:r>
              <a:rPr lang="en-US" altLang="ru-RU" sz="2000"/>
              <a:t> </a:t>
            </a:r>
            <a:r>
              <a:rPr lang="en-US" altLang="en-US" sz="2000" err="1"/>
              <a:t>специфических</a:t>
            </a:r>
            <a:r>
              <a:rPr lang="en-US" altLang="ru-RU" sz="2000"/>
              <a:t> </a:t>
            </a:r>
            <a:r>
              <a:rPr lang="en-US" altLang="en-US" sz="2000" err="1"/>
              <a:t>нарушений</a:t>
            </a:r>
            <a:r>
              <a:rPr lang="en-US" altLang="ru-RU" sz="2000"/>
              <a:t> (</a:t>
            </a:r>
            <a:r>
              <a:rPr lang="en-US" altLang="en-US" sz="2000" err="1"/>
              <a:t>мутизм</a:t>
            </a:r>
            <a:r>
              <a:rPr lang="en-US" altLang="ru-RU" sz="2000"/>
              <a:t>, </a:t>
            </a:r>
            <a:r>
              <a:rPr lang="en-US" altLang="en-US" sz="2000" err="1"/>
              <a:t>эхолалия</a:t>
            </a:r>
            <a:r>
              <a:rPr lang="en-US" altLang="ru-RU" sz="2000"/>
              <a:t>, </a:t>
            </a:r>
            <a:r>
              <a:rPr lang="en-US" altLang="en-US" sz="2000" err="1"/>
              <a:t>вербализм</a:t>
            </a:r>
            <a:r>
              <a:rPr lang="en-US" altLang="ru-RU" sz="2000"/>
              <a:t>).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77334" y="754603"/>
            <a:ext cx="8596668" cy="528676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b="1" u="sng" err="1"/>
              <a:t>Эмоционально</a:t>
            </a:r>
            <a:r>
              <a:rPr lang="en-US" altLang="ru-RU" sz="2400" b="1" u="sng" err="1"/>
              <a:t>-</a:t>
            </a:r>
            <a:r>
              <a:rPr lang="en-US" altLang="en-US" sz="2400" b="1" u="sng" err="1"/>
              <a:t>волевая</a:t>
            </a:r>
            <a:r>
              <a:rPr lang="en-US" altLang="ru-RU" sz="2400" b="1" u="sng"/>
              <a:t> </a:t>
            </a:r>
            <a:r>
              <a:rPr lang="en-US" altLang="en-US" sz="2400" b="1" u="sng" err="1"/>
              <a:t>сфера</a:t>
            </a:r>
            <a:r>
              <a:rPr lang="en-US" altLang="ru-RU" sz="2400" b="1" u="sng"/>
              <a:t>:</a:t>
            </a:r>
          </a:p>
          <a:p>
            <a:r>
              <a:rPr lang="en-US" altLang="en-US" sz="2400" err="1"/>
              <a:t>Нестабильность</a:t>
            </a:r>
            <a:r>
              <a:rPr lang="en-US" altLang="ru-RU" sz="2400"/>
              <a:t>: </a:t>
            </a:r>
            <a:r>
              <a:rPr lang="en-US" altLang="en-US" sz="2400" err="1"/>
              <a:t>Резкие</a:t>
            </a:r>
            <a:r>
              <a:rPr lang="en-US" altLang="ru-RU" sz="2400"/>
              <a:t> </a:t>
            </a:r>
            <a:r>
              <a:rPr lang="en-US" altLang="en-US" sz="2400" err="1"/>
              <a:t>перепады</a:t>
            </a:r>
            <a:r>
              <a:rPr lang="en-US" altLang="ru-RU" sz="2400"/>
              <a:t> </a:t>
            </a:r>
            <a:r>
              <a:rPr lang="en-US" altLang="en-US" sz="2400" err="1"/>
              <a:t>настроения</a:t>
            </a:r>
            <a:r>
              <a:rPr lang="en-US" altLang="ru-RU" sz="2400"/>
              <a:t>, </a:t>
            </a:r>
            <a:r>
              <a:rPr lang="en-US" altLang="en-US" sz="2400" err="1"/>
              <a:t>повышенная</a:t>
            </a:r>
            <a:r>
              <a:rPr lang="en-US" altLang="ru-RU" sz="2400"/>
              <a:t> </a:t>
            </a:r>
            <a:r>
              <a:rPr lang="en-US" altLang="en-US" sz="2400" err="1"/>
              <a:t>тревожность</a:t>
            </a:r>
            <a:r>
              <a:rPr lang="en-US" altLang="ru-RU" sz="2400"/>
              <a:t>, </a:t>
            </a:r>
            <a:r>
              <a:rPr lang="en-US" altLang="en-US" sz="2400" err="1"/>
              <a:t>впечатлительность</a:t>
            </a:r>
            <a:r>
              <a:rPr lang="en-US" altLang="ru-RU" sz="2400"/>
              <a:t>.</a:t>
            </a:r>
          </a:p>
          <a:p>
            <a:r>
              <a:rPr lang="en-US" altLang="en-US" sz="2400" err="1"/>
              <a:t>Поведение</a:t>
            </a:r>
            <a:r>
              <a:rPr lang="en-US" altLang="ru-RU" sz="2400"/>
              <a:t>: </a:t>
            </a:r>
            <a:r>
              <a:rPr lang="en-US" altLang="en-US" sz="2400" err="1"/>
              <a:t>Часто</a:t>
            </a:r>
            <a:r>
              <a:rPr lang="en-US" altLang="ru-RU" sz="2400"/>
              <a:t> — </a:t>
            </a:r>
            <a:r>
              <a:rPr lang="en-US" altLang="en-US" sz="2400" err="1"/>
              <a:t>повышенная</a:t>
            </a:r>
            <a:r>
              <a:rPr lang="en-US" altLang="ru-RU" sz="2400"/>
              <a:t> </a:t>
            </a:r>
            <a:r>
              <a:rPr lang="en-US" altLang="en-US" sz="2400" err="1"/>
              <a:t>возбудимость</a:t>
            </a:r>
            <a:r>
              <a:rPr lang="en-US" altLang="ru-RU" sz="2400"/>
              <a:t>, </a:t>
            </a:r>
            <a:r>
              <a:rPr lang="en-US" altLang="en-US" sz="2400" err="1"/>
              <a:t>импульсивность</a:t>
            </a:r>
            <a:r>
              <a:rPr lang="en-US" altLang="ru-RU" sz="2400"/>
              <a:t> </a:t>
            </a:r>
            <a:r>
              <a:rPr lang="en-US" altLang="en-US" sz="2400" err="1"/>
              <a:t>или</a:t>
            </a:r>
            <a:r>
              <a:rPr lang="en-US" altLang="ru-RU" sz="2400"/>
              <a:t>, </a:t>
            </a:r>
            <a:r>
              <a:rPr lang="en-US" altLang="en-US" sz="2400" err="1"/>
              <a:t>наоборот</a:t>
            </a:r>
            <a:r>
              <a:rPr lang="en-US" altLang="ru-RU" sz="2400"/>
              <a:t>, </a:t>
            </a:r>
            <a:r>
              <a:rPr lang="en-US" altLang="en-US" sz="2400" err="1"/>
              <a:t>заторможенность</a:t>
            </a:r>
            <a:r>
              <a:rPr lang="en-US" altLang="ru-RU" sz="2400"/>
              <a:t>.</a:t>
            </a:r>
          </a:p>
          <a:p>
            <a:r>
              <a:rPr lang="en-US" altLang="en-US" sz="2400" err="1"/>
              <a:t>Волевые</a:t>
            </a:r>
            <a:r>
              <a:rPr lang="en-US" altLang="ru-RU" sz="2400"/>
              <a:t> </a:t>
            </a:r>
            <a:r>
              <a:rPr lang="en-US" altLang="en-US" sz="2400" err="1"/>
              <a:t>процессы</a:t>
            </a:r>
            <a:r>
              <a:rPr lang="en-US" altLang="ru-RU" sz="2400"/>
              <a:t>: </a:t>
            </a:r>
            <a:r>
              <a:rPr lang="en-US" altLang="en-US" sz="2400" err="1"/>
              <a:t>Повышенная</a:t>
            </a:r>
            <a:r>
              <a:rPr lang="en-US" altLang="ru-RU" sz="2400"/>
              <a:t> </a:t>
            </a:r>
            <a:r>
              <a:rPr lang="en-US" altLang="en-US" sz="2400" err="1"/>
              <a:t>утомляемость</a:t>
            </a:r>
            <a:r>
              <a:rPr lang="en-US" altLang="ru-RU" sz="2400"/>
              <a:t> </a:t>
            </a:r>
            <a:r>
              <a:rPr lang="en-US" altLang="en-US" sz="2400" err="1"/>
              <a:t>ведет</a:t>
            </a:r>
            <a:r>
              <a:rPr lang="en-US" altLang="ru-RU" sz="2400"/>
              <a:t> </a:t>
            </a:r>
            <a:r>
              <a:rPr lang="en-US" altLang="en-US" sz="2400"/>
              <a:t>к</a:t>
            </a:r>
            <a:r>
              <a:rPr lang="en-US" altLang="ru-RU" sz="2400"/>
              <a:t> </a:t>
            </a:r>
            <a:r>
              <a:rPr lang="en-US" altLang="en-US" sz="2400" err="1"/>
              <a:t>быстрой</a:t>
            </a:r>
            <a:r>
              <a:rPr lang="en-US" altLang="ru-RU" sz="2400"/>
              <a:t> </a:t>
            </a:r>
            <a:r>
              <a:rPr lang="en-US" altLang="en-US" sz="2400" err="1"/>
              <a:t>потере</a:t>
            </a:r>
            <a:r>
              <a:rPr lang="en-US" altLang="ru-RU" sz="2400"/>
              <a:t> </a:t>
            </a:r>
            <a:r>
              <a:rPr lang="en-US" altLang="en-US" sz="2400" err="1"/>
              <a:t>интереса</a:t>
            </a:r>
            <a:r>
              <a:rPr lang="en-US" altLang="ru-RU" sz="2400"/>
              <a:t>, </a:t>
            </a:r>
            <a:r>
              <a:rPr lang="en-US" altLang="en-US" sz="2400" err="1"/>
              <a:t>отказу</a:t>
            </a:r>
            <a:r>
              <a:rPr lang="en-US" altLang="ru-RU" sz="2400"/>
              <a:t> </a:t>
            </a:r>
            <a:r>
              <a:rPr lang="en-US" altLang="en-US" sz="2400" err="1"/>
              <a:t>от</a:t>
            </a:r>
            <a:r>
              <a:rPr lang="en-US" altLang="ru-RU" sz="2400"/>
              <a:t> </a:t>
            </a:r>
            <a:r>
              <a:rPr lang="en-US" altLang="en-US" sz="2400" err="1"/>
              <a:t>деятельности</a:t>
            </a:r>
            <a:r>
              <a:rPr lang="en-US" altLang="ru-RU" sz="2400"/>
              <a:t> </a:t>
            </a:r>
            <a:r>
              <a:rPr lang="en-US" altLang="en-US" sz="2400" err="1"/>
              <a:t>при</a:t>
            </a:r>
            <a:r>
              <a:rPr lang="en-US" altLang="ru-RU" sz="2400"/>
              <a:t> </a:t>
            </a:r>
            <a:r>
              <a:rPr lang="en-US" altLang="en-US" sz="2400" err="1"/>
              <a:t>неудачах</a:t>
            </a:r>
            <a:r>
              <a:rPr lang="en-US" altLang="ru-RU" sz="2400"/>
              <a:t>.</a:t>
            </a:r>
          </a:p>
          <a:p>
            <a:endParaRPr lang="en-US" alt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  <p:transition spd="slow">
    <p:wedge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330" y="609600"/>
            <a:ext cx="9544050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en-US"/>
              <a:t>    Ребёнок с ОВЗ под влиянием воспитания может успешно развиваться в психическом и личностном отношении.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27330" y="2160905"/>
            <a:ext cx="9046845" cy="3880485"/>
          </a:xfrm>
        </p:spPr>
        <p:txBody>
          <a:bodyPr/>
          <a:lstStyle/>
          <a:p>
            <a:pPr algn="just"/>
            <a:r>
              <a:rPr lang="ru-RU" altLang="en-US" sz="2400"/>
              <a:t>Для достижения положительной динамики развития ребёнка с ОВЗ необходимы не только  занятия со специалистами, но и активное участие родителя и ребёнка в процессе коррекции</a:t>
            </a:r>
            <a:r>
              <a:rPr lang="en-US" altLang="ru-RU" sz="2400"/>
              <a:t>.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6</a:t>
            </a:fld>
            <a:endParaRPr lang="ru-RU"/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6055" y="3929380"/>
            <a:ext cx="4547235" cy="257048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Типичные</a:t>
            </a:r>
            <a:r>
              <a:rPr lang="en-US" altLang="ru-RU"/>
              <a:t> </a:t>
            </a:r>
            <a:r>
              <a:rPr lang="en-US" altLang="en-US"/>
              <a:t>ошибки</a:t>
            </a:r>
            <a:r>
              <a:rPr lang="en-US" altLang="ru-RU"/>
              <a:t> </a:t>
            </a:r>
            <a:r>
              <a:rPr lang="en-US" altLang="en-US">
                <a:sym typeface="+mn-ea"/>
              </a:rPr>
              <a:t>рекомендации</a:t>
            </a:r>
            <a:r>
              <a:rPr lang="ru-RU" altLang="en-US">
                <a:sym typeface="+mn-ea"/>
              </a:rPr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воспитании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ОВЗ</a:t>
            </a:r>
            <a:r>
              <a:rPr lang="en-US" altLang="ru-RU"/>
              <a:t>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314325" y="2160905"/>
            <a:ext cx="8959850" cy="4488470"/>
          </a:xfrm>
        </p:spPr>
        <p:txBody>
          <a:bodyPr>
            <a:noAutofit/>
          </a:bodyPr>
          <a:lstStyle/>
          <a:p>
            <a:r>
              <a:rPr lang="en-US" altLang="en-US" sz="2000" err="1"/>
              <a:t>Культ</a:t>
            </a:r>
            <a:r>
              <a:rPr lang="en-US" altLang="ru-RU" sz="2000"/>
              <a:t> </a:t>
            </a:r>
            <a:r>
              <a:rPr lang="en-US" altLang="en-US" sz="2000" err="1"/>
              <a:t>болезни</a:t>
            </a:r>
            <a:r>
              <a:rPr lang="en-US" altLang="ru-RU" sz="2000"/>
              <a:t> (</a:t>
            </a:r>
            <a:r>
              <a:rPr lang="en-US" altLang="en-US" sz="2000" err="1"/>
              <a:t>фиксированность</a:t>
            </a:r>
            <a:r>
              <a:rPr lang="en-US" altLang="ru-RU" sz="2000"/>
              <a:t> </a:t>
            </a:r>
            <a:r>
              <a:rPr lang="en-US" altLang="en-US" sz="2000" err="1"/>
              <a:t>на</a:t>
            </a:r>
            <a:r>
              <a:rPr lang="en-US" altLang="ru-RU" sz="2000"/>
              <a:t> </a:t>
            </a:r>
            <a:r>
              <a:rPr lang="en-US" altLang="en-US" sz="2000" err="1"/>
              <a:t>диагнозе</a:t>
            </a:r>
            <a:r>
              <a:rPr lang="en-US" altLang="ru-RU" sz="2000"/>
              <a:t>): </a:t>
            </a:r>
            <a:r>
              <a:rPr lang="en-US" altLang="en-US" sz="2000" err="1"/>
              <a:t>Жизнь</a:t>
            </a:r>
            <a:r>
              <a:rPr lang="en-US" altLang="ru-RU" sz="2000"/>
              <a:t> </a:t>
            </a:r>
            <a:r>
              <a:rPr lang="en-US" altLang="en-US" sz="2000" err="1"/>
              <a:t>семьи</a:t>
            </a:r>
            <a:r>
              <a:rPr lang="en-US" altLang="ru-RU" sz="2000"/>
              <a:t> </a:t>
            </a:r>
            <a:r>
              <a:rPr lang="en-US" altLang="en-US" sz="2000" err="1"/>
              <a:t>вращается</a:t>
            </a:r>
            <a:r>
              <a:rPr lang="en-US" altLang="ru-RU" sz="2000"/>
              <a:t> </a:t>
            </a:r>
            <a:r>
              <a:rPr lang="en-US" altLang="en-US" sz="2000" err="1"/>
              <a:t>только</a:t>
            </a:r>
            <a:r>
              <a:rPr lang="en-US" altLang="ru-RU" sz="2000"/>
              <a:t> </a:t>
            </a:r>
            <a:r>
              <a:rPr lang="en-US" altLang="en-US" sz="2000" err="1"/>
              <a:t>вокруг</a:t>
            </a:r>
            <a:r>
              <a:rPr lang="en-US" altLang="ru-RU" sz="2000"/>
              <a:t> </a:t>
            </a:r>
            <a:r>
              <a:rPr lang="en-US" altLang="en-US" sz="2000" err="1"/>
              <a:t>лечения</a:t>
            </a:r>
            <a:r>
              <a:rPr lang="en-US" altLang="ru-RU" sz="2000"/>
              <a:t>. </a:t>
            </a:r>
          </a:p>
          <a:p>
            <a:pPr marL="0" indent="0" algn="ctr">
              <a:buNone/>
            </a:pPr>
            <a:r>
              <a:rPr lang="ru-RU" altLang="en-US" sz="2000" i="1"/>
              <a:t>    </a:t>
            </a:r>
            <a:r>
              <a:rPr lang="en-US" altLang="en-US" sz="2000" i="1" err="1"/>
              <a:t>Рекомендация</a:t>
            </a:r>
            <a:r>
              <a:rPr lang="en-US" altLang="ru-RU" sz="2000" i="1"/>
              <a:t>: </a:t>
            </a:r>
            <a:r>
              <a:rPr lang="en-US" altLang="en-US" sz="2000" i="1" err="1"/>
              <a:t>Ребенок</a:t>
            </a:r>
            <a:r>
              <a:rPr lang="en-US" altLang="ru-RU" sz="2000" i="1"/>
              <a:t> — </a:t>
            </a:r>
            <a:r>
              <a:rPr lang="en-US" altLang="en-US" sz="2000" i="1" err="1"/>
              <a:t>это</a:t>
            </a:r>
            <a:r>
              <a:rPr lang="en-US" altLang="ru-RU" sz="2000" i="1"/>
              <a:t> </a:t>
            </a:r>
            <a:r>
              <a:rPr lang="en-US" altLang="en-US" sz="2000" i="1" err="1"/>
              <a:t>прежде</a:t>
            </a:r>
            <a:r>
              <a:rPr lang="en-US" altLang="ru-RU" sz="2000" i="1"/>
              <a:t> </a:t>
            </a:r>
            <a:r>
              <a:rPr lang="en-US" altLang="en-US" sz="2000" i="1" err="1"/>
              <a:t>всего</a:t>
            </a:r>
            <a:r>
              <a:rPr lang="en-US" altLang="ru-RU" sz="2000" i="1"/>
              <a:t> </a:t>
            </a:r>
            <a:r>
              <a:rPr lang="en-US" altLang="en-US" sz="2000" i="1" err="1"/>
              <a:t>личность</a:t>
            </a:r>
            <a:r>
              <a:rPr lang="en-US" altLang="ru-RU" sz="2000" i="1"/>
              <a:t>, </a:t>
            </a:r>
            <a:r>
              <a:rPr lang="en-US" altLang="en-US" sz="2000" i="1"/>
              <a:t>а</a:t>
            </a:r>
            <a:r>
              <a:rPr lang="en-US" altLang="ru-RU" sz="2000" i="1"/>
              <a:t> </a:t>
            </a:r>
            <a:r>
              <a:rPr lang="en-US" altLang="en-US" sz="2000" i="1" err="1"/>
              <a:t>не</a:t>
            </a:r>
            <a:r>
              <a:rPr lang="en-US" altLang="ru-RU" sz="2000" i="1"/>
              <a:t> </a:t>
            </a:r>
            <a:r>
              <a:rPr lang="en-US" altLang="en-US" sz="2000" i="1" err="1"/>
              <a:t>диагноз</a:t>
            </a:r>
            <a:r>
              <a:rPr lang="en-US" altLang="ru-RU" sz="2000" i="1"/>
              <a:t>. </a:t>
            </a:r>
            <a:r>
              <a:rPr lang="ru-RU" altLang="ru-RU" sz="2000" i="1"/>
              <a:t>        </a:t>
            </a:r>
            <a:r>
              <a:rPr lang="en-US" altLang="en-US" sz="2000" i="1" err="1"/>
              <a:t>Развивайте</a:t>
            </a:r>
            <a:r>
              <a:rPr lang="en-US" altLang="ru-RU" sz="2000" i="1"/>
              <a:t> </a:t>
            </a:r>
            <a:r>
              <a:rPr lang="en-US" altLang="en-US" sz="2000" i="1" err="1"/>
              <a:t>его</a:t>
            </a:r>
            <a:r>
              <a:rPr lang="en-US" altLang="ru-RU" sz="2000" i="1"/>
              <a:t> </a:t>
            </a:r>
            <a:r>
              <a:rPr lang="en-US" altLang="en-US" sz="2000" i="1" err="1"/>
              <a:t>интересы</a:t>
            </a:r>
            <a:r>
              <a:rPr lang="en-US" altLang="ru-RU" sz="2000" i="1"/>
              <a:t> </a:t>
            </a:r>
            <a:r>
              <a:rPr lang="en-US" altLang="en-US" sz="2000" i="1" err="1"/>
              <a:t>вне</a:t>
            </a:r>
            <a:r>
              <a:rPr lang="en-US" altLang="ru-RU" sz="2000" i="1"/>
              <a:t> </a:t>
            </a:r>
            <a:r>
              <a:rPr lang="en-US" altLang="en-US" sz="2000" i="1" err="1"/>
              <a:t>реабилитации</a:t>
            </a:r>
            <a:r>
              <a:rPr lang="en-US" altLang="ru-RU" sz="2000" i="1"/>
              <a:t>.</a:t>
            </a:r>
          </a:p>
          <a:p>
            <a:r>
              <a:rPr lang="en-US" altLang="en-US" sz="2000" err="1"/>
              <a:t>Гиперопека</a:t>
            </a:r>
            <a:r>
              <a:rPr lang="en-US" altLang="ru-RU" sz="2000"/>
              <a:t> (</a:t>
            </a:r>
            <a:r>
              <a:rPr lang="en-US" altLang="en-US" sz="2000" err="1"/>
              <a:t>чрезмерная</a:t>
            </a:r>
            <a:r>
              <a:rPr lang="en-US" altLang="ru-RU" sz="2000"/>
              <a:t> </a:t>
            </a:r>
            <a:r>
              <a:rPr lang="en-US" altLang="en-US" sz="2000" err="1"/>
              <a:t>защита</a:t>
            </a:r>
            <a:r>
              <a:rPr lang="en-US" altLang="ru-RU" sz="2000"/>
              <a:t>): </a:t>
            </a:r>
            <a:r>
              <a:rPr lang="en-US" altLang="en-US" sz="2000" err="1"/>
              <a:t>Стремление</a:t>
            </a:r>
            <a:r>
              <a:rPr lang="en-US" altLang="ru-RU" sz="2000"/>
              <a:t> </a:t>
            </a:r>
            <a:r>
              <a:rPr lang="en-US" altLang="en-US" sz="2000" err="1"/>
              <a:t>сделать</a:t>
            </a:r>
            <a:r>
              <a:rPr lang="en-US" altLang="ru-RU" sz="2000"/>
              <a:t> </a:t>
            </a:r>
            <a:r>
              <a:rPr lang="en-US" altLang="en-US" sz="2000" err="1"/>
              <a:t>всё</a:t>
            </a:r>
            <a:r>
              <a:rPr lang="en-US" altLang="ru-RU" sz="2000"/>
              <a:t> </a:t>
            </a:r>
            <a:r>
              <a:rPr lang="en-US" altLang="en-US" sz="2000" err="1"/>
              <a:t>за</a:t>
            </a:r>
            <a:r>
              <a:rPr lang="en-US" altLang="ru-RU" sz="2000"/>
              <a:t> </a:t>
            </a:r>
            <a:r>
              <a:rPr lang="en-US" altLang="en-US" sz="2000" err="1"/>
              <a:t>ребенка</a:t>
            </a:r>
            <a:r>
              <a:rPr lang="en-US" altLang="ru-RU" sz="2000"/>
              <a:t> </a:t>
            </a:r>
            <a:r>
              <a:rPr lang="en-US" altLang="en-US" sz="2000" err="1"/>
              <a:t>мешает</a:t>
            </a:r>
            <a:r>
              <a:rPr lang="en-US" altLang="ru-RU" sz="2000"/>
              <a:t> </a:t>
            </a:r>
            <a:r>
              <a:rPr lang="en-US" altLang="en-US" sz="2000" err="1"/>
              <a:t>развитию</a:t>
            </a:r>
            <a:r>
              <a:rPr lang="en-US" altLang="ru-RU" sz="2000"/>
              <a:t> </a:t>
            </a:r>
            <a:r>
              <a:rPr lang="en-US" altLang="en-US" sz="2000" err="1"/>
              <a:t>самостоятельности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адаптации</a:t>
            </a:r>
            <a:r>
              <a:rPr lang="en-US" altLang="ru-RU" sz="2000"/>
              <a:t>.</a:t>
            </a:r>
          </a:p>
          <a:p>
            <a:pPr marL="0" indent="0" algn="ctr">
              <a:buNone/>
            </a:pPr>
            <a:r>
              <a:rPr lang="en-US" altLang="en-US" sz="2000" i="1" err="1"/>
              <a:t>Рекомендация</a:t>
            </a:r>
            <a:r>
              <a:rPr lang="en-US" altLang="ru-RU" sz="2000" i="1"/>
              <a:t>: </a:t>
            </a:r>
            <a:r>
              <a:rPr lang="en-US" altLang="en-US" sz="2000" i="1" err="1"/>
              <a:t>Помогайте</a:t>
            </a:r>
            <a:r>
              <a:rPr lang="en-US" altLang="ru-RU" sz="2000" i="1"/>
              <a:t> </a:t>
            </a:r>
            <a:r>
              <a:rPr lang="en-US" altLang="en-US" sz="2000" i="1" err="1"/>
              <a:t>только</a:t>
            </a:r>
            <a:r>
              <a:rPr lang="en-US" altLang="ru-RU" sz="2000" i="1"/>
              <a:t> </a:t>
            </a:r>
            <a:r>
              <a:rPr lang="en-US" altLang="en-US" sz="2000" i="1"/>
              <a:t>в</a:t>
            </a:r>
            <a:r>
              <a:rPr lang="en-US" altLang="ru-RU" sz="2000" i="1"/>
              <a:t> </a:t>
            </a:r>
            <a:r>
              <a:rPr lang="en-US" altLang="en-US" sz="2000" i="1" err="1"/>
              <a:t>том</a:t>
            </a:r>
            <a:r>
              <a:rPr lang="en-US" altLang="ru-RU" sz="2000" i="1"/>
              <a:t>, </a:t>
            </a:r>
            <a:r>
              <a:rPr lang="en-US" altLang="en-US" sz="2000" i="1" err="1"/>
              <a:t>что</a:t>
            </a:r>
            <a:r>
              <a:rPr lang="en-US" altLang="ru-RU" sz="2000" i="1"/>
              <a:t> </a:t>
            </a:r>
            <a:r>
              <a:rPr lang="en-US" altLang="en-US" sz="2000" i="1" err="1"/>
              <a:t>действительно</a:t>
            </a:r>
            <a:r>
              <a:rPr lang="en-US" altLang="ru-RU" sz="2000" i="1"/>
              <a:t> </a:t>
            </a:r>
            <a:r>
              <a:rPr lang="en-US" altLang="en-US" sz="2000" i="1" err="1"/>
              <a:t>ему</a:t>
            </a:r>
            <a:r>
              <a:rPr lang="en-US" altLang="ru-RU" sz="2000" i="1"/>
              <a:t> </a:t>
            </a:r>
            <a:r>
              <a:rPr lang="en-US" altLang="en-US" sz="2000" i="1" err="1"/>
              <a:t>не</a:t>
            </a:r>
            <a:r>
              <a:rPr lang="en-US" altLang="ru-RU" sz="2000" i="1"/>
              <a:t> </a:t>
            </a:r>
            <a:r>
              <a:rPr lang="en-US" altLang="en-US" sz="2000" i="1" err="1"/>
              <a:t>под</a:t>
            </a:r>
            <a:r>
              <a:rPr lang="en-US" altLang="ru-RU" sz="2000" i="1"/>
              <a:t> </a:t>
            </a:r>
            <a:r>
              <a:rPr lang="en-US" altLang="en-US" sz="2000" i="1" err="1"/>
              <a:t>силу</a:t>
            </a:r>
            <a:r>
              <a:rPr lang="en-US" altLang="ru-RU" sz="2000" i="1"/>
              <a:t>. </a:t>
            </a:r>
            <a:r>
              <a:rPr lang="en-US" altLang="en-US" sz="2000" i="1" err="1"/>
              <a:t>Поощряйте</a:t>
            </a:r>
            <a:r>
              <a:rPr lang="en-US" altLang="ru-RU" sz="2000" i="1"/>
              <a:t> </a:t>
            </a:r>
            <a:r>
              <a:rPr lang="en-US" altLang="en-US" sz="2000" i="1" err="1"/>
              <a:t>самообслуживание</a:t>
            </a:r>
            <a:r>
              <a:rPr lang="en-US" altLang="ru-RU" sz="2000" i="1"/>
              <a:t>.</a:t>
            </a:r>
          </a:p>
          <a:p>
            <a:r>
              <a:rPr lang="en-US" altLang="en-US" sz="2000" err="1"/>
              <a:t>Отсутствие</a:t>
            </a:r>
            <a:r>
              <a:rPr lang="en-US" altLang="ru-RU" sz="2000"/>
              <a:t> </a:t>
            </a:r>
            <a:r>
              <a:rPr lang="en-US" altLang="en-US" sz="2000" err="1"/>
              <a:t>границ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правил</a:t>
            </a:r>
            <a:r>
              <a:rPr lang="en-US" altLang="ru-RU" sz="2000"/>
              <a:t>: </a:t>
            </a:r>
            <a:r>
              <a:rPr lang="en-US" altLang="en-US" sz="2000" err="1"/>
              <a:t>Потакание</a:t>
            </a:r>
            <a:r>
              <a:rPr lang="en-US" altLang="ru-RU" sz="2000"/>
              <a:t> </a:t>
            </a:r>
            <a:r>
              <a:rPr lang="en-US" altLang="en-US" sz="2000" err="1"/>
              <a:t>капризам</a:t>
            </a:r>
            <a:r>
              <a:rPr lang="en-US" altLang="ru-RU" sz="2000"/>
              <a:t> </a:t>
            </a:r>
            <a:r>
              <a:rPr lang="en-US" altLang="en-US" sz="2000" err="1"/>
              <a:t>из</a:t>
            </a:r>
            <a:r>
              <a:rPr lang="en-US" altLang="ru-RU" sz="2000"/>
              <a:t> </a:t>
            </a:r>
            <a:r>
              <a:rPr lang="en-US" altLang="en-US" sz="2000" err="1"/>
              <a:t>жалости</a:t>
            </a:r>
            <a:r>
              <a:rPr lang="en-US" altLang="ru-RU" sz="2000"/>
              <a:t> </a:t>
            </a:r>
            <a:r>
              <a:rPr lang="en-US" altLang="en-US" sz="2000" err="1"/>
              <a:t>приводит</a:t>
            </a:r>
            <a:r>
              <a:rPr lang="en-US" altLang="ru-RU" sz="2000"/>
              <a:t> </a:t>
            </a:r>
            <a:r>
              <a:rPr lang="en-US" altLang="en-US" sz="2000"/>
              <a:t>к</a:t>
            </a:r>
            <a:r>
              <a:rPr lang="en-US" altLang="ru-RU" sz="2000"/>
              <a:t> </a:t>
            </a:r>
            <a:r>
              <a:rPr lang="en-US" altLang="en-US" sz="2000" err="1"/>
              <a:t>эгоцентризму</a:t>
            </a:r>
            <a:r>
              <a:rPr lang="en-US" altLang="ru-RU" sz="2000"/>
              <a:t>. </a:t>
            </a:r>
          </a:p>
          <a:p>
            <a:pPr marL="0" indent="0" algn="ctr">
              <a:buNone/>
            </a:pPr>
            <a:r>
              <a:rPr lang="en-US" altLang="en-US" sz="2000" i="1" err="1"/>
              <a:t>Рекомендация</a:t>
            </a:r>
            <a:r>
              <a:rPr lang="en-US" altLang="ru-RU" sz="2000" i="1"/>
              <a:t>: </a:t>
            </a:r>
            <a:r>
              <a:rPr lang="en-US" altLang="en-US" sz="2000" i="1" err="1"/>
              <a:t>Вводите</a:t>
            </a:r>
            <a:r>
              <a:rPr lang="en-US" altLang="ru-RU" sz="2000" i="1"/>
              <a:t> </a:t>
            </a:r>
            <a:r>
              <a:rPr lang="en-US" altLang="en-US" sz="2000" i="1" err="1"/>
              <a:t>четкие</a:t>
            </a:r>
            <a:r>
              <a:rPr lang="en-US" altLang="ru-RU" sz="2000" i="1"/>
              <a:t>, </a:t>
            </a:r>
            <a:r>
              <a:rPr lang="en-US" altLang="en-US" sz="2000" i="1" err="1"/>
              <a:t>понятные</a:t>
            </a:r>
            <a:r>
              <a:rPr lang="en-US" altLang="ru-RU" sz="2000" i="1"/>
              <a:t> </a:t>
            </a:r>
            <a:r>
              <a:rPr lang="en-US" altLang="en-US" sz="2000" i="1" err="1"/>
              <a:t>правила</a:t>
            </a:r>
            <a:r>
              <a:rPr lang="en-US" altLang="ru-RU" sz="2000" i="1"/>
              <a:t> </a:t>
            </a:r>
            <a:r>
              <a:rPr lang="en-US" altLang="en-US" sz="2000" i="1" err="1"/>
              <a:t>поведения</a:t>
            </a:r>
            <a:r>
              <a:rPr lang="en-US" altLang="ru-RU" sz="2000" i="1"/>
              <a:t>, </a:t>
            </a:r>
            <a:r>
              <a:rPr lang="en-US" altLang="en-US" sz="2000" i="1" err="1"/>
              <a:t>одинаковые</a:t>
            </a:r>
            <a:r>
              <a:rPr lang="en-US" altLang="ru-RU" sz="2000" i="1"/>
              <a:t> </a:t>
            </a:r>
            <a:r>
              <a:rPr lang="en-US" altLang="en-US" sz="2000" i="1" err="1"/>
              <a:t>для</a:t>
            </a:r>
            <a:r>
              <a:rPr lang="en-US" altLang="ru-RU" sz="2000" i="1"/>
              <a:t> </a:t>
            </a:r>
            <a:r>
              <a:rPr lang="en-US" altLang="en-US" sz="2000" i="1" err="1"/>
              <a:t>всех</a:t>
            </a:r>
            <a:r>
              <a:rPr lang="en-US" altLang="ru-RU" sz="2000" i="1"/>
              <a:t> </a:t>
            </a:r>
            <a:r>
              <a:rPr lang="en-US" altLang="en-US" sz="2000" i="1" err="1"/>
              <a:t>членов</a:t>
            </a:r>
            <a:r>
              <a:rPr lang="en-US" altLang="ru-RU" sz="2000" i="1"/>
              <a:t> </a:t>
            </a:r>
            <a:r>
              <a:rPr lang="en-US" altLang="en-US" sz="2000" i="1" err="1"/>
              <a:t>семьи</a:t>
            </a:r>
            <a:r>
              <a:rPr lang="en-US" altLang="ru-RU" sz="2000" i="1"/>
              <a:t>.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7</a:t>
            </a:fld>
            <a:endParaRPr lang="ru-RU"/>
          </a:p>
        </p:txBody>
      </p:sp>
      <p:pic>
        <p:nvPicPr>
          <p:cNvPr id="7" name="Изображение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500" y="1930400"/>
            <a:ext cx="2857500" cy="1600200"/>
          </a:xfrm>
          <a:prstGeom prst="rect">
            <a:avLst/>
          </a:prstGeom>
        </p:spPr>
      </p:pic>
      <p:pic>
        <p:nvPicPr>
          <p:cNvPr id="8" name="Изображение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9620" y="187960"/>
            <a:ext cx="1828800" cy="1371600"/>
          </a:xfrm>
          <a:prstGeom prst="rect">
            <a:avLst/>
          </a:prstGeom>
        </p:spPr>
      </p:pic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76435" y="4170680"/>
            <a:ext cx="2206625" cy="157353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Типичные</a:t>
            </a:r>
            <a:r>
              <a:rPr lang="en-US" altLang="ru-RU"/>
              <a:t> </a:t>
            </a:r>
            <a:r>
              <a:rPr lang="en-US" altLang="en-US"/>
              <a:t>ошибки</a:t>
            </a:r>
            <a:r>
              <a:rPr lang="en-US" altLang="ru-RU"/>
              <a:t> </a:t>
            </a:r>
            <a:r>
              <a:rPr lang="en-US" altLang="en-US">
                <a:sym typeface="+mn-ea"/>
              </a:rPr>
              <a:t>рекомендации</a:t>
            </a:r>
            <a:r>
              <a:rPr lang="ru-RU" altLang="en-US">
                <a:sym typeface="+mn-ea"/>
              </a:rPr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воспитании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 </a:t>
            </a:r>
            <a:r>
              <a:rPr lang="en-US" altLang="en-US"/>
              <a:t>с</a:t>
            </a:r>
            <a:r>
              <a:rPr lang="en-US" altLang="ru-RU"/>
              <a:t> </a:t>
            </a:r>
            <a:r>
              <a:rPr lang="en-US" altLang="en-US"/>
              <a:t>ОВЗ</a:t>
            </a:r>
            <a:r>
              <a:rPr lang="en-US" altLang="ru-RU"/>
              <a:t>:</a:t>
            </a: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77545" y="1774190"/>
            <a:ext cx="9873615" cy="4723765"/>
          </a:xfrm>
        </p:spPr>
        <p:txBody>
          <a:bodyPr>
            <a:normAutofit/>
          </a:bodyPr>
          <a:lstStyle/>
          <a:p>
            <a:r>
              <a:rPr altLang="en-US" sz="2000" i="1"/>
              <a:t>«</a:t>
            </a:r>
            <a:r>
              <a:rPr lang="en-US" altLang="en-US" sz="2000" err="1"/>
              <a:t>Жертвенная</a:t>
            </a:r>
            <a:r>
              <a:rPr altLang="en-US" sz="2000"/>
              <a:t>»</a:t>
            </a:r>
            <a:r>
              <a:rPr lang="en-US" altLang="ru-RU" sz="2000"/>
              <a:t> </a:t>
            </a:r>
            <a:r>
              <a:rPr lang="en-US" altLang="en-US" sz="2000" err="1"/>
              <a:t>позиция</a:t>
            </a:r>
            <a:r>
              <a:rPr lang="en-US" altLang="ru-RU" sz="2000"/>
              <a:t> </a:t>
            </a:r>
            <a:r>
              <a:rPr lang="en-US" altLang="en-US" sz="2000" err="1"/>
              <a:t>родителей</a:t>
            </a:r>
            <a:r>
              <a:rPr lang="en-US" altLang="ru-RU" sz="2000"/>
              <a:t>: </a:t>
            </a:r>
            <a:r>
              <a:rPr lang="en-US" altLang="en-US" sz="2000" err="1"/>
              <a:t>Отказ</a:t>
            </a:r>
            <a:r>
              <a:rPr lang="en-US" altLang="ru-RU" sz="2000"/>
              <a:t> </a:t>
            </a:r>
            <a:r>
              <a:rPr lang="en-US" altLang="en-US" sz="2000" err="1"/>
              <a:t>от</a:t>
            </a:r>
            <a:r>
              <a:rPr lang="en-US" altLang="ru-RU" sz="2000"/>
              <a:t> </a:t>
            </a:r>
            <a:r>
              <a:rPr lang="en-US" altLang="en-US" sz="2000" err="1"/>
              <a:t>личной</a:t>
            </a:r>
            <a:r>
              <a:rPr lang="en-US" altLang="ru-RU" sz="2000"/>
              <a:t> </a:t>
            </a:r>
            <a:r>
              <a:rPr lang="en-US" altLang="en-US" sz="2000" err="1"/>
              <a:t>жизни</a:t>
            </a:r>
            <a:r>
              <a:rPr lang="en-US" altLang="ru-RU" sz="2000"/>
              <a:t>, </a:t>
            </a:r>
            <a:r>
              <a:rPr lang="en-US" altLang="en-US" sz="2000" err="1"/>
              <a:t>работы</a:t>
            </a:r>
            <a:r>
              <a:rPr lang="en-US" altLang="ru-RU" sz="2000"/>
              <a:t>, </a:t>
            </a:r>
            <a:r>
              <a:rPr lang="en-US" altLang="en-US" sz="2000" err="1"/>
              <a:t>друзей</a:t>
            </a:r>
            <a:r>
              <a:rPr lang="en-US" altLang="ru-RU" sz="2000"/>
              <a:t> </a:t>
            </a:r>
            <a:r>
              <a:rPr lang="en-US" altLang="en-US" sz="2000" err="1"/>
              <a:t>ради</a:t>
            </a:r>
            <a:r>
              <a:rPr lang="en-US" altLang="ru-RU" sz="2000"/>
              <a:t> </a:t>
            </a:r>
            <a:r>
              <a:rPr lang="en-US" altLang="en-US" sz="2000" err="1"/>
              <a:t>ребенка</a:t>
            </a:r>
            <a:r>
              <a:rPr lang="en-US" altLang="ru-RU" sz="2000"/>
              <a:t>, </a:t>
            </a:r>
            <a:r>
              <a:rPr lang="en-US" altLang="en-US" sz="2000" err="1"/>
              <a:t>что</a:t>
            </a:r>
            <a:r>
              <a:rPr lang="en-US" altLang="ru-RU" sz="2000"/>
              <a:t> </a:t>
            </a:r>
            <a:r>
              <a:rPr lang="en-US" altLang="en-US" sz="2000" err="1"/>
              <a:t>приводит</a:t>
            </a:r>
            <a:r>
              <a:rPr lang="en-US" altLang="ru-RU" sz="2000"/>
              <a:t> </a:t>
            </a:r>
            <a:r>
              <a:rPr lang="en-US" altLang="en-US" sz="2000"/>
              <a:t>к</a:t>
            </a:r>
            <a:r>
              <a:rPr lang="en-US" altLang="ru-RU" sz="2000"/>
              <a:t> </a:t>
            </a:r>
            <a:r>
              <a:rPr lang="en-US" altLang="en-US" sz="2000" err="1"/>
              <a:t>выгоранию</a:t>
            </a:r>
            <a:r>
              <a:rPr lang="en-US" altLang="ru-RU" sz="2000"/>
              <a:t>. </a:t>
            </a:r>
          </a:p>
          <a:p>
            <a:pPr marL="0" indent="0" algn="ctr">
              <a:buNone/>
            </a:pPr>
            <a:r>
              <a:rPr lang="en-US" altLang="en-US" sz="2000" i="1" err="1"/>
              <a:t>Рекомендация</a:t>
            </a:r>
            <a:r>
              <a:rPr lang="en-US" altLang="ru-RU" sz="2000" i="1"/>
              <a:t>: </a:t>
            </a:r>
            <a:r>
              <a:rPr lang="en-US" altLang="en-US" sz="2000" i="1" err="1"/>
              <a:t>Заботьтесь</a:t>
            </a:r>
            <a:r>
              <a:rPr lang="en-US" altLang="ru-RU" sz="2000" i="1"/>
              <a:t> </a:t>
            </a:r>
            <a:r>
              <a:rPr lang="en-US" altLang="en-US" sz="2000" i="1"/>
              <a:t>о</a:t>
            </a:r>
            <a:r>
              <a:rPr lang="en-US" altLang="ru-RU" sz="2000" i="1"/>
              <a:t> </a:t>
            </a:r>
            <a:r>
              <a:rPr lang="en-US" altLang="en-US" sz="2000" i="1" err="1"/>
              <a:t>себе</a:t>
            </a:r>
            <a:r>
              <a:rPr lang="en-US" altLang="ru-RU" sz="2000" i="1"/>
              <a:t>, </a:t>
            </a:r>
            <a:r>
              <a:rPr lang="en-US" altLang="en-US" sz="2000" i="1" err="1"/>
              <a:t>отдыхайте</a:t>
            </a:r>
            <a:r>
              <a:rPr lang="en-US" altLang="ru-RU" sz="2000" i="1"/>
              <a:t>. </a:t>
            </a:r>
            <a:r>
              <a:rPr lang="en-US" altLang="en-US" sz="2000" i="1" err="1"/>
              <a:t>Счастливые</a:t>
            </a:r>
            <a:r>
              <a:rPr lang="en-US" altLang="ru-RU" sz="2000" i="1"/>
              <a:t> </a:t>
            </a:r>
            <a:r>
              <a:rPr lang="en-US" altLang="en-US" sz="2000" i="1" err="1"/>
              <a:t>родители</a:t>
            </a:r>
            <a:r>
              <a:rPr lang="en-US" altLang="ru-RU" sz="2000" i="1"/>
              <a:t> — </a:t>
            </a:r>
            <a:r>
              <a:rPr lang="en-US" altLang="en-US" sz="2000" i="1" err="1"/>
              <a:t>залог</a:t>
            </a:r>
            <a:r>
              <a:rPr lang="en-US" altLang="ru-RU" sz="2000" i="1"/>
              <a:t> </a:t>
            </a:r>
            <a:r>
              <a:rPr lang="en-US" altLang="en-US" sz="2000" i="1" err="1"/>
              <a:t>спокойствия</a:t>
            </a:r>
            <a:r>
              <a:rPr lang="en-US" altLang="ru-RU" sz="2000" i="1"/>
              <a:t> </a:t>
            </a:r>
            <a:r>
              <a:rPr lang="en-US" altLang="en-US" sz="2000" i="1" err="1"/>
              <a:t>ребенка</a:t>
            </a:r>
            <a:r>
              <a:rPr lang="en-US" altLang="ru-RU" sz="2000" i="1"/>
              <a:t>.</a:t>
            </a:r>
          </a:p>
          <a:p>
            <a:r>
              <a:rPr lang="en-US" altLang="en-US" sz="2000" err="1"/>
              <a:t>Завышенные</a:t>
            </a:r>
            <a:r>
              <a:rPr lang="en-US" altLang="ru-RU" sz="2000"/>
              <a:t> </a:t>
            </a:r>
            <a:r>
              <a:rPr lang="en-US" altLang="en-US" sz="2000" err="1"/>
              <a:t>требования</a:t>
            </a:r>
            <a:r>
              <a:rPr lang="en-US" altLang="ru-RU" sz="2000"/>
              <a:t>: </a:t>
            </a:r>
            <a:r>
              <a:rPr lang="en-US" altLang="en-US" sz="2000" err="1"/>
              <a:t>Сравнение</a:t>
            </a:r>
            <a:r>
              <a:rPr lang="en-US" altLang="ru-RU" sz="2000"/>
              <a:t> </a:t>
            </a:r>
            <a:r>
              <a:rPr lang="en-US" altLang="en-US" sz="2000"/>
              <a:t>с</a:t>
            </a:r>
            <a:r>
              <a:rPr lang="en-US" altLang="ru-RU" sz="2000"/>
              <a:t> </a:t>
            </a:r>
            <a:r>
              <a:rPr lang="en-US" altLang="en-US" sz="2000" err="1"/>
              <a:t>нормотипичными</a:t>
            </a:r>
            <a:r>
              <a:rPr lang="en-US" altLang="ru-RU" sz="2000"/>
              <a:t> </a:t>
            </a:r>
            <a:r>
              <a:rPr lang="en-US" altLang="en-US" sz="2000" err="1"/>
              <a:t>сверстниками</a:t>
            </a:r>
            <a:r>
              <a:rPr lang="en-US" altLang="ru-RU" sz="2000"/>
              <a:t> </a:t>
            </a:r>
            <a:r>
              <a:rPr lang="en-US" altLang="en-US" sz="2000"/>
              <a:t>и</a:t>
            </a:r>
            <a:r>
              <a:rPr lang="en-US" altLang="ru-RU" sz="2000"/>
              <a:t> </a:t>
            </a:r>
            <a:r>
              <a:rPr lang="en-US" altLang="en-US" sz="2000" err="1"/>
              <a:t>требование</a:t>
            </a:r>
            <a:r>
              <a:rPr lang="en-US" altLang="ru-RU" sz="2000"/>
              <a:t> </a:t>
            </a:r>
            <a:r>
              <a:rPr lang="en-US" altLang="en-US" sz="2000" err="1"/>
              <a:t>невозможного</a:t>
            </a:r>
            <a:r>
              <a:rPr lang="en-US" altLang="ru-RU" sz="2000"/>
              <a:t>. </a:t>
            </a:r>
          </a:p>
          <a:p>
            <a:pPr marL="0" indent="0" algn="ctr">
              <a:buNone/>
            </a:pPr>
            <a:r>
              <a:rPr lang="en-US" altLang="en-US" sz="2000" i="1" err="1"/>
              <a:t>Рекомендация</a:t>
            </a:r>
            <a:r>
              <a:rPr lang="en-US" altLang="ru-RU" sz="2000" i="1"/>
              <a:t>: </a:t>
            </a:r>
            <a:r>
              <a:rPr lang="en-US" altLang="en-US" sz="2000" i="1" err="1"/>
              <a:t>Сравнивайте</a:t>
            </a:r>
            <a:r>
              <a:rPr lang="en-US" altLang="ru-RU" sz="2000" i="1"/>
              <a:t> </a:t>
            </a:r>
            <a:r>
              <a:rPr lang="en-US" altLang="en-US" sz="2000" i="1" err="1"/>
              <a:t>ребенка</a:t>
            </a:r>
            <a:r>
              <a:rPr lang="en-US" altLang="ru-RU" sz="2000" i="1"/>
              <a:t> </a:t>
            </a:r>
            <a:r>
              <a:rPr lang="en-US" altLang="en-US" sz="2000" i="1" err="1"/>
              <a:t>только</a:t>
            </a:r>
            <a:r>
              <a:rPr lang="en-US" altLang="ru-RU" sz="2000" i="1"/>
              <a:t> </a:t>
            </a:r>
            <a:r>
              <a:rPr lang="en-US" altLang="en-US" sz="2000" i="1"/>
              <a:t>с</a:t>
            </a:r>
            <a:r>
              <a:rPr lang="en-US" altLang="ru-RU" sz="2000" i="1"/>
              <a:t> </a:t>
            </a:r>
            <a:r>
              <a:rPr lang="en-US" altLang="en-US" sz="2000" i="1" err="1"/>
              <a:t>ним</a:t>
            </a:r>
            <a:r>
              <a:rPr lang="en-US" altLang="ru-RU" sz="2000" i="1"/>
              <a:t> </a:t>
            </a:r>
            <a:r>
              <a:rPr lang="en-US" altLang="en-US" sz="2000" i="1" err="1"/>
              <a:t>самим</a:t>
            </a:r>
            <a:r>
              <a:rPr lang="en-US" altLang="ru-RU" sz="2000" i="1"/>
              <a:t> </a:t>
            </a:r>
            <a:r>
              <a:rPr lang="en-US" altLang="en-US" sz="2000" i="1" err="1"/>
              <a:t>вчера</a:t>
            </a:r>
            <a:r>
              <a:rPr lang="en-US" altLang="ru-RU" sz="2000" i="1"/>
              <a:t>. </a:t>
            </a:r>
            <a:r>
              <a:rPr lang="en-US" altLang="en-US" sz="2000" i="1" err="1"/>
              <a:t>Хвалите</a:t>
            </a:r>
            <a:r>
              <a:rPr lang="en-US" altLang="ru-RU" sz="2000" i="1"/>
              <a:t> </a:t>
            </a:r>
            <a:r>
              <a:rPr lang="en-US" altLang="en-US" sz="2000" i="1" err="1"/>
              <a:t>за</a:t>
            </a:r>
            <a:r>
              <a:rPr lang="en-US" altLang="ru-RU" sz="2000" i="1"/>
              <a:t> </a:t>
            </a:r>
            <a:r>
              <a:rPr lang="en-US" altLang="en-US" sz="2000" i="1" err="1"/>
              <a:t>маленькие</a:t>
            </a:r>
            <a:r>
              <a:rPr lang="en-US" altLang="ru-RU" sz="2000" i="1"/>
              <a:t>, </a:t>
            </a:r>
            <a:r>
              <a:rPr lang="en-US" altLang="en-US" sz="2000" i="1" err="1"/>
              <a:t>но</a:t>
            </a:r>
            <a:r>
              <a:rPr lang="en-US" altLang="ru-RU" sz="2000" i="1"/>
              <a:t> </a:t>
            </a:r>
            <a:r>
              <a:rPr lang="en-US" altLang="en-US" sz="2000" i="1" err="1"/>
              <a:t>собственные</a:t>
            </a:r>
            <a:r>
              <a:rPr lang="en-US" altLang="ru-RU" sz="2000" i="1"/>
              <a:t> </a:t>
            </a:r>
            <a:r>
              <a:rPr lang="en-US" altLang="en-US" sz="2000" i="1" err="1"/>
              <a:t>достижения</a:t>
            </a:r>
            <a:r>
              <a:rPr lang="en-US" altLang="ru-RU" sz="2000" i="1"/>
              <a:t>.</a:t>
            </a:r>
          </a:p>
          <a:p>
            <a:r>
              <a:rPr lang="en-US" altLang="en-US" sz="2000" err="1"/>
              <a:t>Непоследовательность</a:t>
            </a:r>
            <a:r>
              <a:rPr lang="en-US" altLang="ru-RU" sz="2000"/>
              <a:t>: </a:t>
            </a:r>
            <a:r>
              <a:rPr lang="en-US" altLang="en-US" sz="2000" err="1"/>
              <a:t>Сегодня</a:t>
            </a:r>
            <a:r>
              <a:rPr lang="en-US" altLang="ru-RU" sz="2000"/>
              <a:t> </a:t>
            </a:r>
            <a:r>
              <a:rPr lang="en-US" altLang="en-US" sz="2000" err="1"/>
              <a:t>запрещаем</a:t>
            </a:r>
            <a:r>
              <a:rPr lang="en-US" altLang="ru-RU" sz="2000"/>
              <a:t>, </a:t>
            </a:r>
            <a:r>
              <a:rPr lang="en-US" altLang="en-US" sz="2000" err="1"/>
              <a:t>завтра</a:t>
            </a:r>
            <a:r>
              <a:rPr lang="en-US" altLang="ru-RU" sz="2000"/>
              <a:t> </a:t>
            </a:r>
            <a:r>
              <a:rPr lang="en-US" altLang="en-US" sz="2000" err="1"/>
              <a:t>разрешаем</a:t>
            </a:r>
            <a:r>
              <a:rPr lang="en-US" altLang="ru-RU" sz="2000"/>
              <a:t>.</a:t>
            </a:r>
          </a:p>
          <a:p>
            <a:pPr marL="0" indent="0" algn="ctr">
              <a:buNone/>
            </a:pPr>
            <a:r>
              <a:rPr lang="en-US" altLang="ru-RU" sz="2000" i="1"/>
              <a:t> </a:t>
            </a:r>
            <a:r>
              <a:rPr lang="en-US" altLang="en-US" sz="2000" i="1" err="1"/>
              <a:t>Рекомендация</a:t>
            </a:r>
            <a:r>
              <a:rPr lang="en-US" altLang="ru-RU" sz="2000" i="1"/>
              <a:t>: </a:t>
            </a:r>
            <a:r>
              <a:rPr lang="en-US" altLang="en-US" sz="2000" i="1" err="1"/>
              <a:t>Действуйте</a:t>
            </a:r>
            <a:r>
              <a:rPr lang="en-US" altLang="ru-RU" sz="2000" i="1"/>
              <a:t> </a:t>
            </a:r>
            <a:r>
              <a:rPr lang="en-US" altLang="en-US" sz="2000" i="1" err="1"/>
              <a:t>сообща</a:t>
            </a:r>
            <a:r>
              <a:rPr lang="en-US" altLang="ru-RU" sz="2000" i="1"/>
              <a:t> </a:t>
            </a:r>
            <a:r>
              <a:rPr lang="en-US" altLang="en-US" sz="2000" i="1"/>
              <a:t>с</a:t>
            </a:r>
            <a:r>
              <a:rPr lang="en-US" altLang="ru-RU" sz="2000" i="1"/>
              <a:t> </a:t>
            </a:r>
            <a:r>
              <a:rPr lang="en-US" altLang="en-US" sz="2000" i="1" err="1"/>
              <a:t>другими</a:t>
            </a:r>
            <a:r>
              <a:rPr lang="en-US" altLang="ru-RU" sz="2000" i="1"/>
              <a:t> </a:t>
            </a:r>
            <a:r>
              <a:rPr lang="en-US" altLang="en-US" sz="2000" i="1" err="1"/>
              <a:t>родственниками</a:t>
            </a:r>
            <a:r>
              <a:rPr lang="en-US" altLang="ru-RU" sz="2000" i="1"/>
              <a:t>, </a:t>
            </a:r>
            <a:r>
              <a:rPr lang="en-US" altLang="en-US" sz="2000" i="1" err="1"/>
              <a:t>придерживаясь</a:t>
            </a:r>
            <a:r>
              <a:rPr lang="en-US" altLang="ru-RU" sz="2000" i="1"/>
              <a:t> </a:t>
            </a:r>
            <a:r>
              <a:rPr lang="en-US" altLang="en-US" sz="2000" i="1" err="1"/>
              <a:t>единой</a:t>
            </a:r>
            <a:r>
              <a:rPr lang="en-US" altLang="ru-RU" sz="2000" i="1"/>
              <a:t> </a:t>
            </a:r>
            <a:r>
              <a:rPr lang="en-US" altLang="en-US" sz="2000" i="1" err="1"/>
              <a:t>линии</a:t>
            </a:r>
            <a:r>
              <a:rPr lang="en-US" altLang="ru-RU" sz="2000" i="1"/>
              <a:t> </a:t>
            </a:r>
            <a:r>
              <a:rPr lang="en-US" altLang="en-US" sz="2000" i="1" err="1"/>
              <a:t>воспитания</a:t>
            </a:r>
            <a:r>
              <a:rPr lang="en-US" altLang="ru-RU" sz="2000" i="1"/>
              <a:t>. </a:t>
            </a: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8</a:t>
            </a:fld>
            <a:endParaRPr lang="ru-RU"/>
          </a:p>
        </p:txBody>
      </p:sp>
      <p:pic>
        <p:nvPicPr>
          <p:cNvPr id="6" name="Изображение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635" y="4745990"/>
            <a:ext cx="3001645" cy="1997710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735" y="1453514"/>
            <a:ext cx="9170670" cy="1608467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b="1" err="1"/>
              <a:t>Для</a:t>
            </a:r>
            <a:r>
              <a:rPr lang="en-US" altLang="ru-RU" b="1"/>
              <a:t> </a:t>
            </a:r>
            <a:r>
              <a:rPr lang="en-US" altLang="en-US" b="1" err="1"/>
              <a:t>родителей</a:t>
            </a:r>
            <a:r>
              <a:rPr lang="en-US" altLang="ru-RU" b="1"/>
              <a:t> </a:t>
            </a:r>
            <a:r>
              <a:rPr lang="en-US" altLang="en-US" b="1" u="sng" err="1"/>
              <a:t>саморегуляция</a:t>
            </a:r>
            <a:r>
              <a:rPr lang="en-US" altLang="ru-RU" b="1"/>
              <a:t> — </a:t>
            </a:r>
            <a:r>
              <a:rPr lang="en-US" altLang="en-US" b="1" err="1"/>
              <a:t>это</a:t>
            </a:r>
            <a:r>
              <a:rPr lang="en-US" altLang="ru-RU" b="1"/>
              <a:t> </a:t>
            </a:r>
            <a:r>
              <a:rPr lang="en-US" altLang="en-US" b="1" err="1"/>
              <a:t>не</a:t>
            </a:r>
            <a:r>
              <a:rPr lang="en-US" altLang="ru-RU" b="1"/>
              <a:t> </a:t>
            </a:r>
            <a:r>
              <a:rPr lang="en-US" altLang="en-US" b="1" err="1"/>
              <a:t>просто</a:t>
            </a:r>
            <a:r>
              <a:rPr lang="en-US" altLang="ru-RU" b="1"/>
              <a:t> </a:t>
            </a:r>
            <a:r>
              <a:rPr altLang="en-US" b="1"/>
              <a:t>«</a:t>
            </a:r>
            <a:r>
              <a:rPr lang="en-US" altLang="en-US" b="1" err="1"/>
              <a:t>спокойствие</a:t>
            </a:r>
            <a:r>
              <a:rPr altLang="en-US" b="1"/>
              <a:t>»</a:t>
            </a:r>
            <a:r>
              <a:rPr lang="en-US" altLang="ru-RU" b="1"/>
              <a:t>, </a:t>
            </a:r>
            <a:r>
              <a:rPr lang="en-US" altLang="en-US" b="1"/>
              <a:t>а</a:t>
            </a:r>
            <a:r>
              <a:rPr lang="en-US" altLang="ru-RU" b="1"/>
              <a:t> </a:t>
            </a:r>
            <a:r>
              <a:rPr lang="en-US" altLang="en-US" b="1" err="1"/>
              <a:t>способ</a:t>
            </a:r>
            <a:r>
              <a:rPr lang="en-US" altLang="ru-RU" b="1"/>
              <a:t> </a:t>
            </a:r>
            <a:r>
              <a:rPr lang="en-US" altLang="en-US" b="1" err="1"/>
              <a:t>сохранить</a:t>
            </a:r>
            <a:r>
              <a:rPr lang="en-US" altLang="ru-RU" b="1"/>
              <a:t> </a:t>
            </a:r>
            <a:r>
              <a:rPr lang="en-US" altLang="en-US" b="1" err="1"/>
              <a:t>ресурс</a:t>
            </a:r>
            <a:r>
              <a:rPr lang="en-US" altLang="ru-RU" b="1"/>
              <a:t> </a:t>
            </a:r>
            <a:r>
              <a:rPr lang="en-US" altLang="en-US" b="1" err="1"/>
              <a:t>для</a:t>
            </a:r>
            <a:r>
              <a:rPr lang="en-US" altLang="ru-RU" b="1"/>
              <a:t> </a:t>
            </a:r>
            <a:r>
              <a:rPr lang="en-US" altLang="en-US" b="1" err="1"/>
              <a:t>долгосрочной</a:t>
            </a:r>
            <a:r>
              <a:rPr lang="en-US" altLang="ru-RU" b="1"/>
              <a:t> </a:t>
            </a:r>
            <a:r>
              <a:rPr lang="en-US" altLang="en-US" b="1" err="1"/>
              <a:t>заботы</a:t>
            </a:r>
            <a:r>
              <a:rPr lang="en-US" altLang="ru-RU" b="1"/>
              <a:t> </a:t>
            </a:r>
            <a:r>
              <a:rPr lang="en-US" altLang="en-US" b="1"/>
              <a:t>о</a:t>
            </a:r>
            <a:r>
              <a:rPr lang="en-US" altLang="ru-RU" b="1"/>
              <a:t> </a:t>
            </a:r>
            <a:r>
              <a:rPr lang="en-US" altLang="en-US" b="1" err="1"/>
              <a:t>ребенке</a:t>
            </a:r>
            <a:r>
              <a:rPr lang="en-US" altLang="ru-RU" b="1"/>
              <a:t>. </a:t>
            </a:r>
            <a:br>
              <a:rPr lang="en-US" altLang="ru-RU" b="1"/>
            </a:br>
            <a:endParaRPr lang="en-US" altLang="ru-RU" b="1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41E1D-B335-4E83-8964-3F175F496C58}" type="slidenum">
              <a:rPr lang="ru-RU" smtClean="0"/>
              <a:t>9</a:t>
            </a:fld>
            <a:endParaRPr lang="ru-RU"/>
          </a:p>
        </p:txBody>
      </p:sp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4260" y="3495675"/>
            <a:ext cx="3636645" cy="2545715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Аспект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Аспект">
      <a:majorFont>
        <a:latin typeface="Trebuchet MS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Широкоэкранный</PresentationFormat>
  <Paragraphs>87</Paragraphs>
  <Slides>18</Slides>
  <Notes>0</Notes>
  <TotalTime>177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baseType="lpstr" size="25">
      <vt:lpstr>Arial</vt:lpstr>
      <vt:lpstr>Trebuchet MS</vt:lpstr>
      <vt:lpstr>Wingdings 3</vt:lpstr>
      <vt:lpstr>Calibri Light</vt:lpstr>
      <vt:lpstr>Calibri</vt:lpstr>
      <vt:lpstr>Times New Roman</vt:lpstr>
      <vt:lpstr>Аспект</vt:lpstr>
      <vt:lpstr>Родительский клуб на тему :«Поддержка семей, воспитывающих детей с ОВЗ, инвалидов». </vt:lpstr>
      <vt:lpstr>Дети с ограниченными возможностями здоровья (сокращённо- с ОВЗ) </vt:lpstr>
      <vt:lpstr>Ребенок-инвалид-</vt:lpstr>
      <vt:lpstr>Общие особенности, характерные для детей   с ОВЗ:</vt:lpstr>
      <vt:lpstr>PowerPoint Presentation</vt:lpstr>
      <vt:lpstr>    Ребёнок с ОВЗ под влиянием воспитания может успешно развиваться в психическом и личностном отношении.</vt:lpstr>
      <vt:lpstr>Типичные ошибки рекомендации в воспитании детей с ОВЗ:</vt:lpstr>
      <vt:lpstr>Типичные ошибки рекомендации в воспитании детей с ОВЗ:</vt:lpstr>
      <vt:lpstr>Для родителей саморегуляция — это не просто «спокойствие», а способ сохранить ресурс для долгосрочной заботы о ребенке. </vt:lpstr>
      <vt:lpstr>1. Экспресс-техники (для моментов острого стресса)</vt:lpstr>
      <vt:lpstr> Работа с гневом</vt:lpstr>
      <vt:lpstr>2. Телесные упражнения на снятие напряжения</vt:lpstr>
      <vt:lpstr>3. Психологические установки и ресурсы</vt:lpstr>
      <vt:lpstr>4. Профилактика выгорания</vt:lpstr>
      <vt:lpstr>Техника «Мой ресурсный сад»</vt:lpstr>
      <vt:lpstr>PowerPoint Presentation</vt:lpstr>
      <vt:lpstr>Помните: ВАШЕ эмоциональное состояние- главный ресурс для развития вашего  ребёнка!</vt:lpstr>
      <vt:lpstr>Спасибо за внимание!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Презентация PowerPoint</dc:title>
  <dc:creator>Пользователь</dc:creator>
  <cp:lastModifiedBy>Пользователь</cp:lastModifiedBy>
  <cp:revision>49</cp:revision>
  <dcterms:created xsi:type="dcterms:W3CDTF">2025-12-17T11:12:00Z</dcterms:created>
  <dcterms:modified xsi:type="dcterms:W3CDTF">2026-02-27T07:06:29Z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ICV">
    <vt:lpwstr>5BE46152DDBE46E0B4DFBBC6C9D9690D_13</vt:lpwstr>
  </property>
  <property fmtid="{D5CDD505-2E9C-101B-9397-08002B2CF9AE}" pid="3" name="KSOProductBuildVer">
    <vt:lpwstr>1049-12.2.0.23196</vt:lpwstr>
  </property>
</Properties>
</file>