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59" d="100"/>
          <a:sy n="59" d="100"/>
        </p:scale>
        <p:origin x="7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30630"/>
            <a:ext cx="7766936" cy="3673928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«Тренинг как эффективная форма работы с педагогами в ДОУ»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050832"/>
            <a:ext cx="7766936" cy="2513253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теории к практике: развиваем компетенции, а не просто информируем.</a:t>
            </a:r>
          </a:p>
          <a:p>
            <a:pPr algn="ctr"/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И. П. Володько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ЦРР детский сад № 1 «Радуга»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950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30630"/>
            <a:ext cx="8596668" cy="3429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816429"/>
            <a:ext cx="4183062" cy="506185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182" y="816430"/>
            <a:ext cx="5066846" cy="4947556"/>
          </a:xfrm>
        </p:spPr>
      </p:pic>
    </p:spTree>
    <p:extLst>
      <p:ext uri="{BB962C8B-B14F-4D97-AF65-F5344CB8AC3E}">
        <p14:creationId xmlns:p14="http://schemas.microsoft.com/office/powerpoint/2010/main" val="109266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263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ведущего 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81843"/>
            <a:ext cx="8596668" cy="4359519"/>
          </a:xfrm>
        </p:spPr>
        <p:txBody>
          <a:bodyPr>
            <a:normAutofit/>
          </a:bodyPr>
          <a:lstStyle/>
          <a:p>
            <a:pPr lvl="1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безопасной и доверительной атмосферы.</a:t>
            </a:r>
          </a:p>
          <a:p>
            <a:pPr lvl="1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процесса и соблюдение регламента.</a:t>
            </a:r>
          </a:p>
          <a:p>
            <a:pPr lvl="1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четких инструкций к упражнениям.</a:t>
            </a:r>
          </a:p>
          <a:p>
            <a:pPr lvl="1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групповой динамикой.</a:t>
            </a:r>
          </a:p>
          <a:p>
            <a:pPr lvl="1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слушание и грамотное обобщение высказываний группы.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435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44930"/>
            <a:ext cx="8596668" cy="75111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91986"/>
            <a:ext cx="8596668" cy="5143500"/>
          </a:xfrm>
        </p:spPr>
        <p:txBody>
          <a:bodyPr>
            <a:normAutofit/>
          </a:bodyPr>
          <a:lstStyle/>
          <a:p>
            <a:pPr lvl="0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Качественные: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психологической грамотности, улучшение микроклимата, повышение уровня профессиональной рефлексии.</a:t>
            </a:r>
          </a:p>
          <a:p>
            <a:pPr lvl="0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(показатели):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числа конфликтных ситуаций.</a:t>
            </a:r>
          </a:p>
          <a:p>
            <a:pPr lvl="1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отзывы педагогов в анкетах обратной связи.</a:t>
            </a:r>
          </a:p>
          <a:p>
            <a:pPr lvl="1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активности на традиционных методических мероприятиях.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741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28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и литература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77334" y="1625600"/>
            <a:ext cx="8596668" cy="47098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почитать и использовать?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Фопель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 "Технология ведения тренинга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Вачков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И.В. "Основы технологии группового тренинга",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Монина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Г.Б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Лютова-Робертс Е.К. "Коммуникативный тренинг для педагогов".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Сайты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платформы с упражнениями (например,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PsyJournals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Trepsy.net).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Наборы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метафорических карт для работы.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917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028700"/>
            <a:ext cx="7766936" cy="3151414"/>
          </a:xfrm>
        </p:spPr>
        <p:txBody>
          <a:bodyPr/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 – это инвестиция в главный ресурс ДОУ – в педагогов.</a:t>
            </a:r>
            <a:r>
              <a:rPr lang="ru-RU" sz="4400" b="1" dirty="0">
                <a:solidFill>
                  <a:schemeClr val="tx1"/>
                </a:solidFill>
              </a:rPr>
              <a:t/>
            </a:r>
            <a:br>
              <a:rPr lang="ru-RU" sz="4400" b="1" dirty="0">
                <a:solidFill>
                  <a:schemeClr val="tx1"/>
                </a:solidFill>
              </a:rPr>
            </a:b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5257800"/>
            <a:ext cx="7766936" cy="751114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5356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571500"/>
            <a:ext cx="8287052" cy="60415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традиционных форм методической работы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7943" y="1730829"/>
            <a:ext cx="4865914" cy="2955472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1498605"/>
            <a:ext cx="3854528" cy="441233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лекции, педсоветы, семинары – часто носят информационный, «назидательный» характер.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452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75558"/>
            <a:ext cx="8596668" cy="1094014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тренинг? 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22713"/>
            <a:ext cx="8596668" cy="3918649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интерактивная форма обучения, направленная на 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конкретных навыков и компетенций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через проживание практического опыта.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2469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75557"/>
            <a:ext cx="8596668" cy="1061357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тренинга в ДОУ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67543"/>
            <a:ext cx="8596668" cy="44738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цель: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Повышение психолого-педагогической компетентности педагогов через развитие 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только знаний.</a:t>
            </a:r>
          </a:p>
          <a:p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772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26571"/>
            <a:ext cx="8596668" cy="865415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</a:t>
            </a: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тренинга 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745" y="1404258"/>
            <a:ext cx="4185623" cy="408214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5745" y="2160983"/>
            <a:ext cx="4185623" cy="4288803"/>
          </a:xfrm>
        </p:spPr>
        <p:txBody>
          <a:bodyPr>
            <a:normAutofit/>
          </a:bodyPr>
          <a:lstStyle/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Личностный и профессиональный рост.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Снятие психологических зажимов, снижение напряжения.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немедленной обратной связи и поддержки.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собственной эффективной модели поведения.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мотивации и удовлетворенности работой.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88383" y="1404257"/>
            <a:ext cx="4185618" cy="408215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88384" y="2160983"/>
            <a:ext cx="4185617" cy="4288803"/>
          </a:xfrm>
        </p:spPr>
        <p:txBody>
          <a:bodyPr>
            <a:normAutofit/>
          </a:bodyPr>
          <a:lstStyle/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сплоченной, творческой команды.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образовательного процесса.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инноваций через «прожитый» опыт педагогов.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Благоприятный психологический климат в коллективе.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699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310244"/>
            <a:ext cx="9838267" cy="73478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эффективного тренинга (алгоритм)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871" y="1208314"/>
            <a:ext cx="9225643" cy="5208815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Разминка (5-10 мин):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создание атмосферы доверия, включение в тему.</a:t>
            </a:r>
          </a:p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целей и правил группы: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формулирование ожиданий, правил работы (конфиденциальность, «здесь и сейчас», «Я-высказывания»).</a:t>
            </a:r>
          </a:p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 (60-80% времени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минимум (кратко!).</a:t>
            </a:r>
          </a:p>
          <a:p>
            <a:pPr lvl="1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Ключевой блок: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Практические упражнения, ролевые игры, кейсы, мозговые штурмы.</a:t>
            </a:r>
          </a:p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и обратная связь: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Обсуждение: «Что было полезно?», «Что возьму в свою практику?», «Какие чувства возникли?».</a:t>
            </a:r>
          </a:p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(ритуал):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Подведение итогов, позитивное напутствие.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76174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10244"/>
            <a:ext cx="8596668" cy="75111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тем и упражнений для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тренингов: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61357"/>
            <a:ext cx="8874880" cy="52578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«Эффективное общение с родителями: от конфликта к сотрудничеству».</a:t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Упражнение: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«Активное слушание» в парах, разбор кейсов «Сложный родитель».</a:t>
            </a:r>
          </a:p>
          <a:p>
            <a:pPr lvl="0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«Профилактика эмоционального выгорания педагога».</a:t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Упражнение: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«Мои ресурсы», техники быстрой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арт-методы.</a:t>
            </a:r>
          </a:p>
          <a:p>
            <a:pPr lvl="0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Командообразование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Мы – одна команда!»</a:t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Упражнение: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«Слепой и поводырь», «Круг доверия», совместное творческое задание.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717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99209"/>
            <a:ext cx="8596668" cy="20900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15" y="669472"/>
            <a:ext cx="4179488" cy="5372553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7" y="669472"/>
            <a:ext cx="4192360" cy="5372554"/>
          </a:xfrm>
        </p:spPr>
      </p:pic>
    </p:spTree>
    <p:extLst>
      <p:ext uri="{BB962C8B-B14F-4D97-AF65-F5344CB8AC3E}">
        <p14:creationId xmlns:p14="http://schemas.microsoft.com/office/powerpoint/2010/main" val="4171892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30630"/>
            <a:ext cx="8596668" cy="27758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5" y="783772"/>
            <a:ext cx="3780366" cy="5258254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543" y="783772"/>
            <a:ext cx="4898571" cy="5258253"/>
          </a:xfrm>
        </p:spPr>
      </p:pic>
    </p:spTree>
    <p:extLst>
      <p:ext uri="{BB962C8B-B14F-4D97-AF65-F5344CB8AC3E}">
        <p14:creationId xmlns:p14="http://schemas.microsoft.com/office/powerpoint/2010/main" val="352000104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538</TotalTime>
  <Words>538</Words>
  <Application>Microsoft Office PowerPoint</Application>
  <PresentationFormat>Широкоэкранный</PresentationFormat>
  <Paragraphs>60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Trebuchet MS</vt:lpstr>
      <vt:lpstr>Wingdings 3</vt:lpstr>
      <vt:lpstr>Аспект</vt:lpstr>
      <vt:lpstr>«Тренинг как эффективная форма работы с педагогами в ДОУ»</vt:lpstr>
      <vt:lpstr>Проблема традиционных форм методической работы </vt:lpstr>
      <vt:lpstr>Что такое тренинг?  </vt:lpstr>
      <vt:lpstr>Цели и задачи тренинга в ДОУ </vt:lpstr>
      <vt:lpstr>       Преимущества тренинга  </vt:lpstr>
      <vt:lpstr>Структура эффективного тренинга (алгоритм)</vt:lpstr>
      <vt:lpstr>Примеры тем и упражнений для тренингов: </vt:lpstr>
      <vt:lpstr>Презентация PowerPoint</vt:lpstr>
      <vt:lpstr>Презентация PowerPoint</vt:lpstr>
      <vt:lpstr>Презентация PowerPoint</vt:lpstr>
      <vt:lpstr>Роль ведущего   </vt:lpstr>
      <vt:lpstr>Ожидаемые результаты </vt:lpstr>
      <vt:lpstr>Ресурсы и литература </vt:lpstr>
      <vt:lpstr>Тренинг – это инвестиция в главный ресурс ДОУ – в педагогов.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«Тренинг как эффективная форма работы с педагогами в ДОУ»</dc:title>
  <dc:creator>3</dc:creator>
  <cp:lastModifiedBy>3</cp:lastModifiedBy>
  <cp:revision>21</cp:revision>
  <dcterms:created xsi:type="dcterms:W3CDTF">2026-02-06T07:12:35Z</dcterms:created>
  <dcterms:modified xsi:type="dcterms:W3CDTF">2026-02-08T15:03:50Z</dcterms:modified>
</cp:coreProperties>
</file>