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4"/>
  </p:notesMasterIdLst>
  <p:sldIdLst>
    <p:sldId id="265" r:id="rId2"/>
    <p:sldId id="272" r:id="rId3"/>
    <p:sldId id="279" r:id="rId4"/>
    <p:sldId id="275" r:id="rId5"/>
    <p:sldId id="274" r:id="rId6"/>
    <p:sldId id="273" r:id="rId7"/>
    <p:sldId id="266" r:id="rId8"/>
    <p:sldId id="267" r:id="rId9"/>
    <p:sldId id="270" r:id="rId10"/>
    <p:sldId id="276" r:id="rId11"/>
    <p:sldId id="277" r:id="rId12"/>
    <p:sldId id="256" r:id="rId13"/>
  </p:sldIdLst>
  <p:sldSz cx="12192000" cy="6858000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528D64-26A9-442F-A24E-3EF5D9FD9A0B}" type="datetimeFigureOut">
              <a:rPr lang="ru-RU" smtClean="0"/>
              <a:t>17.02.2025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EFB665-12D9-425D-8BAA-2422E5F20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11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EFB665-12D9-425D-8BAA-2422E5F2067F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20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Group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Shape 6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6" name="Shape 6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67" name="Shape 67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8" name="Shape 68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9" name="Shape 69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2"/>
          <a:stretch/>
        </a:blip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09.01.2025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hyperlink" Target="mailto:diagn.prof@bk.ru" TargetMode="External"/><Relationship Id="rId4" Type="http://schemas.openxmlformats.org/officeDocument/2006/relationships/hyperlink" Target="http://cdik-center.ru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hyperlink" Target="https://fioco.ru/best_practics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9854" y="5520232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400" b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Сташкевич Е.Р.</a:t>
            </a:r>
          </a:p>
          <a:p>
            <a:pPr lvl="0"/>
            <a:r>
              <a:rPr lang="ru-RU" sz="1400" b="1" i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Заместитель директора по методической работе ГБУ «Центр диагностики и консультирования» КК</a:t>
            </a:r>
          </a:p>
          <a:p>
            <a:pPr lvl="0"/>
            <a:r>
              <a:rPr lang="ru-RU" sz="1400" b="1" i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Главный внештатный педагог-психолог системы образования КК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17686" y="1483528"/>
            <a:ext cx="9697914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Повышение </a:t>
            </a:r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эффективности воспитательной </a:t>
            </a:r>
          </a:p>
          <a:p>
            <a:pPr algn="ctr"/>
            <a:r>
              <a:rPr lang="ru-RU" sz="4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профилактической работы с обучающимися региона</a:t>
            </a:r>
            <a:endParaRPr lang="ru-RU" sz="4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6001" y="365187"/>
            <a:ext cx="1438781" cy="1761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2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1994" y="172536"/>
            <a:ext cx="1438781" cy="176189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608994" y="407153"/>
            <a:ext cx="91703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данных ведомственной статистики, показателей организации воспитательной и профилактической работы в Краснодарском крае рекомендуется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4834" y="1304930"/>
            <a:ext cx="11422558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17. Способствовать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обеспечению образовательных организаций специалистами по воспитательной и профилактической работе без совмещения ставок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18. Реализовывать мероприятия, направленные на выявление лучших моделей и практик воспитательной работы и работы по профилактике деструктивного поведения подростков и обучающейся молодежи региона.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19. Системно проводить работу по внедрению лучших моделей и практик воспитательной работы и работы по профилактике деструктивного поведения подростков, в том числе с учётом деятельности Аналитического центра ФГБУ «ФИОКО» по данному направлению.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20. Проводить анализ эффективности профилактических мероприятий на региональном и муниципальном уровнях, разрабатывать и доводить до сведения заинтересованных лиц адресные рекомендации на основе анализа результатов мониторинга показателей.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21. Обеспечивать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информации, размещенной на официальных сайтах организации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 активность предоставляемых ссылок, что позволяет оценить эффективность управления, осуществляемого РОИВ в сфере образования.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22. Разработать региональную систему мероприятий с целью развития целостной комплексной системы психолого-педагогической помощи участникам образовательных отношений, в особенности обучающимся целевых групп, позволяющей обеспечить качество и доступность данной помощи в соответствии с Концепцией развития системы психолого-педагогической помощи в сфере общего образования и среднего профессионального образования в Российской Федерации на период до 2030 года (утв. Минпросвещения России 18 июня 2024 года № СК-13/07вн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086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28837" y="85056"/>
            <a:ext cx="1438781" cy="17618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095002" y="258410"/>
            <a:ext cx="939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данных ведомственной статистики, показателей организации воспитательной и профилактической работы в Краснодарском крае рекомендуется:</a:t>
            </a:r>
          </a:p>
          <a:p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36539" y="1550687"/>
            <a:ext cx="119370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23. Использовать в работе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оказанию семьям с детьми, находящимся в социально опасном положении, педагогической, психологической и юридической помощи;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реализации программ, направленных на поддержку и укрепление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родительства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детско-родительских отношений (Письмо Минпросвещения России от 30 марта 2023 года № АБ-1372/07 «О направлении информации»),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рекомендации по выявлению признаков сексуальной эксплуатации и совершения сексуального насилия в отношении несовершеннолетнего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анализа существующих методик и рекомендуемых к применению на базе образовательных организаций (Письмо Минпросвещения России от 22 апреля 2024 года № АБ-1277/07).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24. На региональном уровне реализовывать мероприятия, способствующие развитию основных направлений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включая реализацию мер поддержки добровольческой (волонтерской) деятельности, направленных на нематериальное поощрение добровольцев, в том числе в части предоставления образовательных услуг, вручения наград и знаков отличия, а также предоставления права на льготное посещение спортивных мероприятий, учреждений спорта, в соответствии с Планом мероприятий по реализации в 2024–2025 годах Концепции содействия развитию добровольчества (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Российской Федерации до 2025 года (утв. Правительством РФ 6 февраля 2024 года № ТГП44-3426).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25. Проводить мероприятия, направленные на оценку психологической безопасности и комфортности образовательной среды, качества организации воспитательной и профилактической работы с обучающимися региона, при реализации всех форм образовательной деятельности, видов и уровней образовательных программ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5135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992225" y="877062"/>
            <a:ext cx="1832456" cy="1739389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248375" y="3284667"/>
            <a:ext cx="87716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Государственное бюджетное учреждение,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осуществляющее психолого-педагогическую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  и медико-социальную </a:t>
            </a:r>
            <a:r>
              <a:rPr kumimoji="0" lang="ru-RU" sz="24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помощь</a:t>
            </a:r>
            <a:r>
              <a:rPr kumimoji="0" lang="en-US" sz="24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«</a:t>
            </a:r>
            <a:r>
              <a:rPr kumimoji="0" lang="ru-RU" sz="24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Центр диагностики и консультирования»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Краснодарского края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3053" y="5223659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сайт учреждения:                    </a:t>
            </a:r>
            <a:r>
              <a:rPr kumimoji="0" lang="en-US" sz="2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4" tooltip="Новая версия сайта"/>
              </a:rPr>
              <a:t>cdik-center.ru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адрес электронной почты:  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  <a:hlinkClick r:id="rId5"/>
              </a:rPr>
              <a:t>diagn.prof@bk.ru</a:t>
            </a:r>
            <a:endParaRPr kumimoji="0" lang="en-US" sz="24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1" i="0" u="none" strike="noStrike" kern="1200" cap="none" spc="0" normalizeH="0" baseline="0" noProof="0" dirty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контактный телефон:            </a:t>
            </a:r>
            <a:r>
              <a:rPr kumimoji="0" lang="ru-RU" sz="2400" b="1" i="0" u="none" strike="noStrike" kern="1200" cap="none" spc="0" normalizeH="0" baseline="0" noProof="0" dirty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8 (861)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992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66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5DCEAF">
                    <a:lumMod val="75000"/>
                  </a:srgbClr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73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rgbClr val="5DCEAF">
                  <a:lumMod val="75000"/>
                </a:srgbClr>
              </a:solidFill>
              <a:effectLst/>
              <a:uLnTx/>
              <a:uFillTx/>
              <a:latin typeface="Times New Roman" panose="02020603050405020304" pitchFamily="18" charset="0"/>
              <a:ea typeface="+mn-ea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236" y="3284667"/>
            <a:ext cx="3901591" cy="293324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34276" y="1471336"/>
            <a:ext cx="8257724" cy="5386664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lnSpc>
                <a:spcPct val="124000"/>
              </a:lnSpc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Целями государственной политики в сфере обеспечения безопасности детей являются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снижение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 детской смертности и детского травматизма, сохранение здоровья детей;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защита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обеспечение интересов детей и семей, имеющих детей, во всех сферах жизнедеятельности;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воспитание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гармонично развитой и социально ответственной личности на основе традиционных российских духовно-нравственных ценностей, исторических и национально-культурных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традиций.</a:t>
            </a:r>
          </a:p>
          <a:p>
            <a:pPr marL="0" indent="0" algn="ctr">
              <a:lnSpc>
                <a:spcPct val="124000"/>
              </a:lnSpc>
              <a:buNone/>
            </a:pP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Основными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направлениями реализации государственной политики в сфере обеспечения безопасности детей являются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1) сбережение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укрепление благополучия семей, имеющих детей;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2) развитие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современной безопасной инфраструктуры для детей, формирование условий для активного участия детей, в том числе детей-инвалидов и детей с ограниченными возможностями здоровья, в жизни </a:t>
            </a: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общества;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3) профилактика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преступлений, совершаемых несовершеннолетними и в отношении их;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4) формирование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безопасной информационной среды для детей;</a:t>
            </a:r>
          </a:p>
          <a:p>
            <a:pPr marL="0" indent="0" algn="just">
              <a:lnSpc>
                <a:spcPct val="124000"/>
              </a:lnSpc>
              <a:spcBef>
                <a:spcPts val="0"/>
              </a:spcBef>
              <a:buNone/>
            </a:pPr>
            <a:r>
              <a:rPr lang="ru-RU" sz="17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5) укрепление </a:t>
            </a:r>
            <a:r>
              <a:rPr lang="ru-RU" sz="1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института семьи, сохранение и поддержка традиционных российских духовно-нравственных, в том числе семейных, ценностей.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56237" y="108361"/>
            <a:ext cx="996168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СТРАТЕГИЯ</a:t>
            </a: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комплексной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безопасности детей в Российской Федерации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период до 2030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года</a:t>
            </a:r>
            <a:endParaRPr lang="ru-RU" sz="24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6471" y="108361"/>
            <a:ext cx="1438781" cy="17618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/>
          <a:srcRect l="33091" t="12121" r="34371" b="5664"/>
          <a:stretch/>
        </p:blipFill>
        <p:spPr>
          <a:xfrm>
            <a:off x="417353" y="1380458"/>
            <a:ext cx="3516923" cy="4998541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961243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58461" y="146957"/>
            <a:ext cx="9489831" cy="1325562"/>
          </a:xfrm>
        </p:spPr>
        <p:txBody>
          <a:bodyPr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4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lang="ru-RU" sz="2400" b="1" kern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Концепция развития системы психолого-педагогической помощи в сфере общего образования и среднего </a:t>
            </a:r>
            <a:r>
              <a:rPr lang="ru-RU" sz="2400" b="1" kern="12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профессионального </a:t>
            </a:r>
            <a:r>
              <a:rPr lang="ru-RU" sz="2400" b="1" kern="12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образования в Российской Федерации на период до 2030 года</a:t>
            </a:r>
            <a:endParaRPr lang="ru-RU" sz="2400" dirty="0">
              <a:solidFill>
                <a:schemeClr val="accent5">
                  <a:lumMod val="50000"/>
                </a:schemeClr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3219" y="481065"/>
            <a:ext cx="1438781" cy="176189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685179" y="1789697"/>
            <a:ext cx="8384931" cy="46076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утверждена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Министром просвещения РФ 18.06.2024 г. №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СК-13/07вн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 мероприятий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СК-13/07вн на 2024–2030 годы по реализации Концепции развития системы психолого-педагогической помощи в сфере общего образования и среднего профессионального образования в Российской Федерации на период до 2030 года (утв. Минпросвещения России 18.06.2024 г.). </a:t>
            </a:r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Приоритетные 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направления деятельности и план мероприятий направлены на: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управления деятельностью по организации психолого-педагогической помощи участникам образовательных отношений, в особенности обучающимся целевых групп;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совершенствование нормативно-правового регулирования деятельности по организации психолого-педагогической помощи участникам образовательных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отношений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;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кадровое обеспечение деятельности по оказанию психолого-педагогической помощи участникам образовательных отношений, в особенности обучающимся целевых групп;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методическое обеспечение деятельности по оказанию психолого-педагогической помощи участникам образовательных отношений, в особенности обучающимся целевых групп;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научное обеспечение системы психолого-педагогической помощи участникам образовательных отношений, в особенности обучающимся целевых групп;</a:t>
            </a:r>
          </a:p>
          <a:p>
            <a:pPr algn="just"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информационное обеспечение деятельности по оказанию психолого-педагогической помощи участникам образовательных отношений, в особенности обучающимся целевых групп;</a:t>
            </a:r>
          </a:p>
          <a:p>
            <a:pPr>
              <a:lnSpc>
                <a:spcPct val="114000"/>
              </a:lnSpc>
            </a:pP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материально-техническое обеспечение деятельности по оказанию психолого-педагогической помощи участникам образовательных отношений на всей территории Российской Федерации.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220" y="1709139"/>
            <a:ext cx="3407959" cy="4688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97206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91409" y="307703"/>
            <a:ext cx="103446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воспитательной и профилактической работы </a:t>
            </a:r>
            <a:endParaRPr lang="ru-RU" sz="2400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детьми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молодежью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67519" y="29748"/>
            <a:ext cx="1438781" cy="176189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34457" t="11700" r="35942" b="12186"/>
          <a:stretch/>
        </p:blipFill>
        <p:spPr>
          <a:xfrm>
            <a:off x="0" y="1362808"/>
            <a:ext cx="3543299" cy="4865901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Прямоугольник 2"/>
          <p:cNvSpPr/>
          <p:nvPr/>
        </p:nvSpPr>
        <p:spPr>
          <a:xfrm>
            <a:off x="3543295" y="1071170"/>
            <a:ext cx="839273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Обзор новелл нормативно-правового и методического обеспечения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воспитательной деятельности образовательных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организаций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543297" y="1595029"/>
            <a:ext cx="839273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условий комплексной безопасности обучающихся, профилактики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негативных явлений в детской и молодежной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Совершенствование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системы психолого-педагогического сопровождения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 российские духовно-нравственные ценности как основа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кадрового потенциала в сфере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единого воспитательного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Оценка результатов и качества воспитательной работы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543298" y="3287819"/>
            <a:ext cx="864870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Современное состояние и тенденции негативных социальных явлений в детско-молодежной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Криминогенность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детско-молодежной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среды</a:t>
            </a:r>
          </a:p>
          <a:p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обострилась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 вовлечения несовершеннолетних в мошенничество посредством «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дроперства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Дроперство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– вовлечение граждан (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дропов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вывод украденных мошенниками средств. </a:t>
            </a:r>
            <a:r>
              <a:rPr lang="ru-RU" sz="1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Дроп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человек, предоставляющий счета для вывода и снятия похищенных денег.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снижению рисков девиантного поведения обучающихся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распространения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образовательной среде деструктивных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субкультур</a:t>
            </a:r>
          </a:p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Полезные материалы: Список рекомендуемых практик профилактической и воспитательной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направленной на противодействие распространению в образовательной среде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идеологии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терроризма, неонацизма, массовых убийств и других деструктивных </a:t>
            </a:r>
            <a:r>
              <a:rPr lang="ru-RU" sz="1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субкультур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Деструктивный контент в </a:t>
            </a:r>
            <a:r>
              <a:rPr lang="ru-RU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медийно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-информационной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Медико-санитарные факторы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Показатели управления и учета системы мониторинга деструктивных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</p:txBody>
      </p:sp>
    </p:spTree>
    <p:extLst>
      <p:ext uri="{BB962C8B-B14F-4D97-AF65-F5344CB8AC3E}">
        <p14:creationId xmlns:p14="http://schemas.microsoft.com/office/powerpoint/2010/main" val="341979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5465" y="218089"/>
            <a:ext cx="9508881" cy="986457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модели и практики воспитательной и 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работы с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76134" y="94997"/>
            <a:ext cx="1438781" cy="176189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0" y="975946"/>
            <a:ext cx="12192000" cy="417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71854" y="1504876"/>
            <a:ext cx="7230208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 воспитательной и профилактической работы 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ОО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Подробнее: Воспитательный потенциал школы. Ресурсы и вызовы. Результаты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проведения Национальных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исследований качества образования (НИКО-2023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Региональные практики наставничества в сфере профилактики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безнадзорности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правонарушений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тних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sz="1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региональных практик наставничества показывает, что в результате работы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воспитателей успешно организуется занятость несовершеннолетних, 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значительная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доля подростков, в отношении которых осуществлялось наставничество,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снимаются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профилактического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учета</a:t>
            </a:r>
          </a:p>
          <a:p>
            <a:endParaRPr lang="ru-RU" sz="1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банк эффективных моделей и практик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профилактической работы с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обучающимися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Электронный банк эффективных моделей и практик воспитательной и профилактической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обучающимися –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https://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  <a:hlinkClick r:id="rId4"/>
              </a:rPr>
              <a:t>fioco.ru/best_practics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20000" y="2131263"/>
            <a:ext cx="4572000" cy="2809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70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3219" y="147751"/>
            <a:ext cx="1438781" cy="17618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47471" y="138099"/>
            <a:ext cx="1438781" cy="1761897"/>
          </a:xfrm>
          <a:prstGeom prst="rect">
            <a:avLst/>
          </a:prstGeom>
        </p:spPr>
      </p:pic>
      <p:sp>
        <p:nvSpPr>
          <p:cNvPr id="10" name="Заголовок 1"/>
          <p:cNvSpPr>
            <a:spLocks noGrp="1"/>
          </p:cNvSpPr>
          <p:nvPr>
            <p:ph type="title"/>
          </p:nvPr>
        </p:nvSpPr>
        <p:spPr>
          <a:xfrm>
            <a:off x="1274885" y="313944"/>
            <a:ext cx="9961685" cy="705103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организации воспитательной и 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работы в 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</a:t>
            </a:r>
            <a: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организациях </a:t>
            </a:r>
            <a:br>
              <a:rPr lang="ru-RU" sz="24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региона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10307" y="1486222"/>
            <a:ext cx="11327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Анализ ситуации профилактики деструктивного поведения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регионе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Рекомендации по повышению эффективности организации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воспитательной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профилактической работы с обучающимися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субъекта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РФ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315" y="2617821"/>
            <a:ext cx="11632223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данных ведомственной статистики, показателей организации воспитательной и профилактической работы в Краснодарском крае рекомендуется</a:t>
            </a: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-342900">
              <a:buAutoNum type="arabicPeriod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Организовывать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профилактическую работу, направленную на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снижение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количества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несовершеннолетних, вовлечённых в социально опасные субкультуры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(особенно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характеристиками «Скулшутинг» и «Нацизм»), в том числе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сети «Интернет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». Проводить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информационно-разъяснительную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работу с родителями (законными представителями)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вопросам профилактики деструктивного поведения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indent="-342900">
              <a:buAutoNum type="arabicPeriod"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 Провести корректировку межведомственных программ (комплексов мер), 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планов работы РОИВ с учетом актуальных федеральных нормативно-правовых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документов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в том числе с учетом Комплексного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противодействия идеологии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терроризма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Российской Федерации на 2024–2028 годы (утв. Президентом РФ 30 декабря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2023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№ Пр-2610).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 Организовать работу на региональном уровне по реализации плана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соответствии с Распоряжением Правительства РФ от 17 ноября 2023 года №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3233-р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«О плане мероприятий по реализации Стратегии комплексной безопасности детей в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РФ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период до 2030 года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  <a:endParaRPr lang="ru-RU" sz="1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9017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69477" y="353110"/>
            <a:ext cx="868973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основании данных ведомственной статистики, показателей организации воспитательной и профилактической работы в Краснодарском крае рекомендуется:</a:t>
            </a:r>
          </a:p>
          <a:p>
            <a:pPr algn="ctr"/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9208" y="142095"/>
            <a:ext cx="1438781" cy="176189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06731" y="1553439"/>
            <a:ext cx="11776957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4. При разработке региональных планов воспитательных мероприятий руководствоваться Планом мероприятий по реализации в 2024–2026 годах Основ государственной политики по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сохранению и укреплению традиционных российских духовно-нравственных ценностей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(Распоряжение Правительства РФ от 01.07.2024 года № 1734-р).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5. Организовывать работу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формированию законопослушного поведения несовершеннолетних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основе Единых подходов по формированию целостной системы правового просвещения и правового информирования несовершеннолетних в образовательных организациях на всех уровнях образования независимо от типа указанных организаций (Письмо Министерства просвещения Российской Федерации от 2 июля 2024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года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№ 07-2997 «О направлении информации»).</a:t>
            </a: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Использовать при организации профилактической работы Рекомендации по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исполнительными органами субъектов Российской Федерации дополнительных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мероприятий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привлечению несовершеннолетних в возрасте от 10 до 14 лет, состоящих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различных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видах профилактического учета в органах и учреждениях системы профилактики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безнадзорности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правонарушений несовершеннолетних, 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 Общероссийского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общественно-государственного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 детей и молодежи «Движение первых»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Министерства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просвещения РФ от 16 октября 2024 года № 07-4974 «О направлении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рекомендаций»).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7. Разработать региональный механизм реализации восстановительного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правосудия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отношении несовершеннолетних, вступивших в конфликт с законом, в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соответствии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стратегическим направлениям государственной политики в сфере </a:t>
            </a: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профилактической работы с несовершеннолетними, обеспечить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организационно-методическую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 и межведомственное взаимодействие при реализации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восстановительных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7070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14500" y="142828"/>
            <a:ext cx="89505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данных ведомственной статистики, показателей организации воспитательной и профилактической работы в Краснодарском крае рекомендуется: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14765" y="1856"/>
            <a:ext cx="1438781" cy="1761897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1046788"/>
            <a:ext cx="12192000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8. Продолжить организационно-методическую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 развития служб медиации (примирения) в образовательных организациях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использовать в работе рекомендации для педагогических работников образовательных организаций, специалистов в области воспитания и профилактики девиантного поведения несовершеннолетних по использованию медиативных технологий в социальных сетях (Письмо Минпросвещения России от 14.08.2024 г. № ДГ-1333/07 «О направлении рекомендаций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9. Реализовывать мероприятия в соответствии с Комплексом мер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социализации и психологической адаптации несовершеннолетних иностранных граждан,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подлежащих обучению по образовательным программам дошкольного, начального общего, основного общего и среднего общего образования, среднего профессионального образования, высшего образования на период до 2025 года (утв. Министерством просвещения РФ, Министерством науки и высшего образования РФ и Федеральным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агентством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делам национальностей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10. С учетом положений Федерального закона от 08.08.2024 г. № 322-ФЗ «О внесении изменений в отдельные законодательные акты Российской Федерации» принять меры по разработке/актуализации региональных документов,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обеспечивающих реализацию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наставничества для профилактики безнадзорности и правонарушений несовершеннолетних с использованием единой информационной системы в сфере развития добровольчества (</a:t>
            </a:r>
            <a:r>
              <a:rPr lang="ru-RU" sz="16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волонтерства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Реализовывать мероприятия, направленные на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информационной безопасности обучающихся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с учетом Концепции информационной безопасности детей в Российской Федерации (утв. Распоряжением Правительства Российской Федерации от 28 апреля 2023 года № 1105-р). </a:t>
            </a:r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7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3459" y="157276"/>
            <a:ext cx="1438781" cy="1761897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96916" y="64387"/>
            <a:ext cx="93769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основании данных ведомственной статистики, показателей организации воспитательной и профилактической работы в Краснодарском крае рекомендуется</a:t>
            </a:r>
            <a:r>
              <a:rPr lang="ru-RU" sz="24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24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8833" y="1128012"/>
            <a:ext cx="11535508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12. Организовать реализацию мероприятий (программ), предусматривающих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поддержку обучающихся «группы риска» с прогнозируемыми затруднениями трудоустройства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(Письмо Минпросвещения России от 01.06.2023 г. № АБ-2324/05 «О внедрении Единой модели профессиональной ориентации»).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13.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Актуализировать и систематизировать сбор данных о численности несовершеннолетних, состоящих на различных видах профилактического учета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(ст. 14 Федерального закона от 24 июня 1999 года № 120 «Об основах системы профилактики безнадзорности и правонарушений несовершеннолетних», «Примерное положение об учете отдельных категорий несовершеннолетних в образовательных организациях» (письмо Минпросвещения России от 23 августа 2021 года № 07-4715)).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14.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Организовать систему сбора информации о количестве: обучающихся, состоящих на учете органов опеки и попечительства; детей-сирот и детей, оставшихся без попечения родителей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(в том числе воспитывающихся в учреждениях для детей-сирот и детей, оставшихся без попечения родителей);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несовершеннолетних из малообеспеченных семей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региональном уровне.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15. Организовать учет и комплексное сопровождение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обучающихся, родители (законные представители) которых являютс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ветеранами (участниками) СВО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(Письмо Министерства просвещения Российской Федерации от 29.03.2024 г. № АБ-1122/07 «О направлении рекомендаций», Письмо Министерства просвещения РФ и Министерства науки и высшего образования РФ от 11.08.2023 г. № АБ-3386/07 «О направлении алгоритма»). 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16. В процессе управления качеством образования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осуществлять мониторинг и анализ результатов мониторинга показателей психологической безопасности образовательной среды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образовательных организаций в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разрезе муниципальных </a:t>
            </a:r>
          </a:p>
          <a:p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образований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3663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1701</TotalTime>
  <Words>2068</Words>
  <Application>Microsoft Office PowerPoint</Application>
  <DocSecurity>0</DocSecurity>
  <PresentationFormat>Широкоэкранный</PresentationFormat>
  <Paragraphs>129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 </vt:lpstr>
      <vt:lpstr>Концепция развития системы психолого-педагогической помощи в сфере общего образования и среднего профессионального образования в Российской Федерации на период до 2030 года</vt:lpstr>
      <vt:lpstr>Презентация PowerPoint</vt:lpstr>
      <vt:lpstr>Эффективные модели и практики воспитательной и  профилактической работы с обучающимися</vt:lpstr>
      <vt:lpstr>Рекомендации по организации воспитательной и  профилактической работы в образовательных организациях  региона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Колчанов Андрей Викторович</dc:creator>
  <cp:lastModifiedBy>Пользователь</cp:lastModifiedBy>
  <cp:revision>127</cp:revision>
  <cp:lastPrinted>2025-02-14T12:51:52Z</cp:lastPrinted>
  <dcterms:created xsi:type="dcterms:W3CDTF">2025-01-09T09:37:13Z</dcterms:created>
  <dcterms:modified xsi:type="dcterms:W3CDTF">2025-02-17T10:20:55Z</dcterms:modified>
</cp:coreProperties>
</file>