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7" r:id="rId2"/>
    <p:sldMasterId id="2147483694" r:id="rId3"/>
  </p:sldMasterIdLst>
  <p:sldIdLst>
    <p:sldId id="257" r:id="rId4"/>
    <p:sldId id="279" r:id="rId5"/>
    <p:sldId id="277" r:id="rId6"/>
    <p:sldId id="282" r:id="rId7"/>
    <p:sldId id="284" r:id="rId8"/>
    <p:sldId id="281" r:id="rId9"/>
    <p:sldId id="275" r:id="rId10"/>
    <p:sldId id="285" r:id="rId11"/>
    <p:sldId id="286" r:id="rId12"/>
    <p:sldId id="28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226-C740-4390-9034-B413DECFDDF1}" type="datetimeFigureOut">
              <a:rPr lang="ru-RU" smtClean="0"/>
              <a:pPr/>
              <a:t>26.06.2025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C438F-C016-4AFE-9EA5-10FD17424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704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226-C740-4390-9034-B413DECFDDF1}" type="datetimeFigureOut">
              <a:rPr lang="ru-RU" smtClean="0"/>
              <a:pPr/>
              <a:t>26.06.2025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C438F-C016-4AFE-9EA5-10FD17424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91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226-C740-4390-9034-B413DECFDDF1}" type="datetimeFigureOut">
              <a:rPr lang="ru-RU" smtClean="0"/>
              <a:pPr/>
              <a:t>26.06.2025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C438F-C016-4AFE-9EA5-10FD17424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947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4612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2294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8667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253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357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6902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9339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785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226-C740-4390-9034-B413DECFDDF1}" type="datetimeFigureOut">
              <a:rPr lang="ru-RU" smtClean="0"/>
              <a:pPr/>
              <a:t>26.06.2025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C438F-C016-4AFE-9EA5-10FD17424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0066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62000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70050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CA08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CA08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CA08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42642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21938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CA08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CA08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55605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256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43000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16890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671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047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226-C740-4390-9034-B413DECFDDF1}" type="datetimeFigureOut">
              <a:rPr lang="ru-RU" smtClean="0"/>
              <a:pPr/>
              <a:t>26.06.2025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C438F-C016-4AFE-9EA5-10FD17424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761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25876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36030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10908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4137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00380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87196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39320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8717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CA08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CA08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CA08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55087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93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226-C740-4390-9034-B413DECFDDF1}" type="datetimeFigureOut">
              <a:rPr lang="ru-RU" smtClean="0"/>
              <a:pPr/>
              <a:t>26.06.2025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C438F-C016-4AFE-9EA5-10FD17424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1448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CA08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CA08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17868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8983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0173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950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226-C740-4390-9034-B413DECFDDF1}" type="datetimeFigureOut">
              <a:rPr lang="ru-RU" smtClean="0"/>
              <a:pPr/>
              <a:t>26.06.2025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C438F-C016-4AFE-9EA5-10FD17424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264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226-C740-4390-9034-B413DECFDDF1}" type="datetimeFigureOut">
              <a:rPr lang="ru-RU" smtClean="0"/>
              <a:pPr/>
              <a:t>26.06.2025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C438F-C016-4AFE-9EA5-10FD17424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67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226-C740-4390-9034-B413DECFDDF1}" type="datetimeFigureOut">
              <a:rPr lang="ru-RU" smtClean="0"/>
              <a:pPr/>
              <a:t>26.06.2025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C438F-C016-4AFE-9EA5-10FD17424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095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226-C740-4390-9034-B413DECFDDF1}" type="datetimeFigureOut">
              <a:rPr lang="ru-RU" smtClean="0"/>
              <a:pPr/>
              <a:t>26.06.2025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C438F-C016-4AFE-9EA5-10FD17424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55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49226-C740-4390-9034-B413DECFDDF1}" type="datetimeFigureOut">
              <a:rPr lang="ru-RU" smtClean="0"/>
              <a:pPr/>
              <a:t>26.06.2025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C438F-C016-4AFE-9EA5-10FD17424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99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49226-C740-4390-9034-B413DECFDDF1}" type="datetimeFigureOut">
              <a:rPr lang="ru-RU" smtClean="0"/>
              <a:pPr/>
              <a:t>26.06.2025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C438F-C016-4AFE-9EA5-10FD17424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074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577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6/26/2025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CA08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CA08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8280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90503" y="2494298"/>
            <a:ext cx="65575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«Это сможет каждый! - игры и упражнения для использования в работе с детьми с СДВГ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79037" y="479977"/>
            <a:ext cx="6096000" cy="9592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CA08"/>
              </a:buClr>
              <a:buSzPct val="80000"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МБДОУ ДС № 2 г. Ейска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CA08"/>
              </a:buClr>
              <a:buSzPct val="80000"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муниципального образования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Ейский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район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07238" y="5841064"/>
            <a:ext cx="4528227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Педагог-психолог Смирнова Н.Н.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7623" y="333636"/>
            <a:ext cx="1926503" cy="22111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233418">
            <a:off x="9367014" y="3164656"/>
            <a:ext cx="1954892" cy="1916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188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8871" y="234805"/>
            <a:ext cx="9493623" cy="522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Украсят работу за столом:</a:t>
            </a:r>
          </a:p>
        </p:txBody>
      </p:sp>
      <p:pic>
        <p:nvPicPr>
          <p:cNvPr id="2" name="Picture 2" descr="C:\Users\User\Downloads\WhatsApp Image 2025-06-25 at 09.30.56 (1)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6776" y="414594"/>
            <a:ext cx="3103570" cy="4138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675" y="2263783"/>
            <a:ext cx="2773638" cy="4339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703" y="1208597"/>
            <a:ext cx="4681551" cy="35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гнутая вниз стрелка 3"/>
          <p:cNvSpPr/>
          <p:nvPr/>
        </p:nvSpPr>
        <p:spPr>
          <a:xfrm>
            <a:off x="8678596" y="4140972"/>
            <a:ext cx="1081378" cy="58508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41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6607" y="261609"/>
            <a:ext cx="10515600" cy="66141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портреты моих воспитанников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971025"/>
              </p:ext>
            </p:extLst>
          </p:nvPr>
        </p:nvGraphicFramePr>
        <p:xfrm>
          <a:off x="769186" y="1187270"/>
          <a:ext cx="10882882" cy="5200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1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414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5759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Когнитивная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сфера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Кратковременная концентрация внимания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(отвлекается на внешние стимулы), сложности с удержанием инструкции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перескакивает с мысли на мысль                                                                     забывает, что хотел сказать           </a:t>
                      </a:r>
                      <a:endParaRPr lang="ru-RU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954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ярко выраженное образное мышление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склонность к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регидному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мышлению, затрудняется с понимание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переносного смысла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9545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Эмоционально-волевая сфера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Трудности с мотивацией, склонность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завершению при затруднениях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91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импульсивность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пассивность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5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Реагирует на критику возмущением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Чувствителен к критике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7911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Особенности поведения и взаимодействия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791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Постоянная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потребность в движении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Внешняя заторможенность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791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Часто спотыкается, роняет,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сбивает предметы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Теряет вещи, «не видит» вещи или предметы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695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чувствует дистанцию, не соблюдает очередь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Пассивен в отстаивании своих границ, не инициативен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827" y="188913"/>
            <a:ext cx="858838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8261" y="0"/>
            <a:ext cx="1347788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1048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9608" y="641819"/>
            <a:ext cx="9797297" cy="583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для развития внимания и регуляции поведения</a:t>
            </a:r>
          </a:p>
        </p:txBody>
      </p:sp>
      <p:pic>
        <p:nvPicPr>
          <p:cNvPr id="1027" name="Picture 3" descr="C:\Users\МДОУ2\Desktop\для 19.11.1\ром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444" y="1844221"/>
            <a:ext cx="4460059" cy="4276612"/>
          </a:xfrm>
          <a:prstGeom prst="rect">
            <a:avLst/>
          </a:prstGeom>
          <a:noFill/>
        </p:spPr>
      </p:pic>
      <p:pic>
        <p:nvPicPr>
          <p:cNvPr id="1028" name="Picture 4" descr="C:\Users\МДОУ2\Desktop\для 19.11.1\крыцш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3821" y="1628502"/>
            <a:ext cx="3628209" cy="4837613"/>
          </a:xfrm>
          <a:prstGeom prst="rect">
            <a:avLst/>
          </a:prstGeom>
          <a:noFill/>
        </p:spPr>
      </p:pic>
      <p:pic>
        <p:nvPicPr>
          <p:cNvPr id="1029" name="Picture 5" descr="C:\Users\МДОУ2\Desktop\Downloads\IMG-20250620-WA00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43553" y="3455520"/>
            <a:ext cx="2965541" cy="31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ДОУ2\Desktop\для 19.11.1\.trashed-1741545709-IMG_20250131_1016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9245" y="1200691"/>
            <a:ext cx="6724470" cy="504335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44654" y="504515"/>
            <a:ext cx="9797298" cy="583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для развития внимания и регуляции поведения</a:t>
            </a:r>
          </a:p>
        </p:txBody>
      </p:sp>
    </p:spTree>
    <p:extLst>
      <p:ext uri="{BB962C8B-B14F-4D97-AF65-F5344CB8AC3E}">
        <p14:creationId xmlns:p14="http://schemas.microsoft.com/office/powerpoint/2010/main" val="497970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2220" y="386949"/>
            <a:ext cx="9797297" cy="583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для развития внимания и регуляции поведения</a:t>
            </a:r>
          </a:p>
        </p:txBody>
      </p:sp>
      <p:pic>
        <p:nvPicPr>
          <p:cNvPr id="3074" name="Picture 2" descr="C:\Users\МДОУ2\Desktop\для 19.11.1\.trashed-1743610007-IMG_20250303_1604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7564" y="2114007"/>
            <a:ext cx="4148182" cy="3111137"/>
          </a:xfrm>
          <a:prstGeom prst="rect">
            <a:avLst/>
          </a:prstGeom>
          <a:noFill/>
        </p:spPr>
      </p:pic>
      <p:pic>
        <p:nvPicPr>
          <p:cNvPr id="3075" name="Picture 3" descr="C:\Users\МДОУ2\Desktop\для 19.11.1\з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5988" y="1502256"/>
            <a:ext cx="3350445" cy="4140898"/>
          </a:xfrm>
          <a:prstGeom prst="rect">
            <a:avLst/>
          </a:prstGeom>
          <a:noFill/>
        </p:spPr>
      </p:pic>
      <p:pic>
        <p:nvPicPr>
          <p:cNvPr id="3076" name="Picture 4" descr="C:\Users\МДОУ2\Desktop\для 19.11.1\дуббл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9635" y="1591491"/>
            <a:ext cx="3068139" cy="4090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2101" y="171556"/>
            <a:ext cx="7688323" cy="1380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«Развивающие возможности среды»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67513B-5E89-4C38-BB85-993A17E3C6E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4064990" y="4881001"/>
            <a:ext cx="3737172" cy="1767993"/>
          </a:xfrm>
          <a:prstGeom prst="rect">
            <a:avLst/>
          </a:prstGeom>
        </p:spPr>
      </p:pic>
      <p:pic>
        <p:nvPicPr>
          <p:cNvPr id="4098" name="Picture 2" descr="C:\Users\МДОУ2\Desktop\для 19.11.1\к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220" y="789216"/>
            <a:ext cx="4718231" cy="4003024"/>
          </a:xfrm>
          <a:prstGeom prst="rect">
            <a:avLst/>
          </a:prstGeom>
          <a:noFill/>
        </p:spPr>
      </p:pic>
      <p:pic>
        <p:nvPicPr>
          <p:cNvPr id="4099" name="Picture 3" descr="C:\Users\МДОУ2\Desktop\для 19.11.1\людин вариан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7155323" y="167192"/>
            <a:ext cx="3789621" cy="52317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92508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ADA046-F341-4866-B31E-B38014ABCF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69686" y="795527"/>
            <a:ext cx="4123738" cy="1433323"/>
          </a:xfrm>
        </p:spPr>
        <p:txBody>
          <a:bodyPr vert="horz" lIns="228600" tIns="228600" rIns="228600" bIns="228600" rtlCol="0" anchor="ctr">
            <a:normAutofit/>
          </a:bodyPr>
          <a:lstStyle/>
          <a:p>
            <a:pPr algn="l">
              <a:lnSpc>
                <a:spcPct val="85000"/>
              </a:lnSpc>
            </a:pPr>
            <a:r>
              <a:rPr lang="en-US" sz="3200" dirty="0">
                <a:solidFill>
                  <a:schemeClr val="tx2"/>
                </a:solidFill>
              </a:rPr>
              <a:t/>
            </a:r>
            <a:br>
              <a:rPr lang="en-US" sz="3200" dirty="0">
                <a:solidFill>
                  <a:schemeClr val="tx2"/>
                </a:solidFill>
              </a:rPr>
            </a:br>
            <a:endParaRPr lang="en-US" sz="3200" dirty="0">
              <a:solidFill>
                <a:schemeClr val="tx2"/>
              </a:solidFill>
            </a:endParaRPr>
          </a:p>
        </p:txBody>
      </p:sp>
      <p:pic>
        <p:nvPicPr>
          <p:cNvPr id="5122" name="Picture 2" descr="C:\Users\МДОУ2\Downloads\Авторское пособие Веселый Движ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7463" y="1635592"/>
            <a:ext cx="4637315" cy="478271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08910" y="200689"/>
            <a:ext cx="52595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Воспользуйтесь моими идеями!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Авторское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пособие «Веселый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Движ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5123" name="Picture 3" descr="C:\Users\МДОУ2\Downloads\Сборник Вернисаж открыти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8863" y="130628"/>
            <a:ext cx="4948520" cy="494852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487898" y="5621774"/>
            <a:ext cx="4664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Сборник «Вернисаж открытий»</a:t>
            </a:r>
          </a:p>
        </p:txBody>
      </p:sp>
    </p:spTree>
    <p:extLst>
      <p:ext uri="{BB962C8B-B14F-4D97-AF65-F5344CB8AC3E}">
        <p14:creationId xmlns:p14="http://schemas.microsoft.com/office/powerpoint/2010/main" val="2359379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ДОУ2\Desktop\для 19.11.1\IMG_20241011_152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156" y="1343298"/>
            <a:ext cx="5061351" cy="38949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59507" y="230194"/>
            <a:ext cx="7688323" cy="645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«Развивающие возможности среды»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МДОУ2\Desktop\Downloads\IMG-20250620-WA00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8440" y="1423851"/>
            <a:ext cx="5066212" cy="3799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ДОУ2\Desktop\Downloads\5549be34031b7a4dd2922d748a1e56f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6566" y="1853486"/>
            <a:ext cx="4686300" cy="46863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8871" y="234805"/>
            <a:ext cx="9493623" cy="1680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«10 приемов помощи непоседе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как остаться родителям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здравом уме»</a:t>
            </a: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Аспект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2_Аспект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204</Words>
  <Application>Microsoft Office PowerPoint</Application>
  <PresentationFormat>Широкоэкранный</PresentationFormat>
  <Paragraphs>37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Trebuchet MS</vt:lpstr>
      <vt:lpstr>Wingdings 3</vt:lpstr>
      <vt:lpstr>Тема Office</vt:lpstr>
      <vt:lpstr>1_Аспект</vt:lpstr>
      <vt:lpstr>2_Аспект</vt:lpstr>
      <vt:lpstr>Презентация PowerPoint</vt:lpstr>
      <vt:lpstr>Психологические портреты моих воспитанников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User4_18</cp:lastModifiedBy>
  <cp:revision>37</cp:revision>
  <dcterms:created xsi:type="dcterms:W3CDTF">2023-09-22T05:47:17Z</dcterms:created>
  <dcterms:modified xsi:type="dcterms:W3CDTF">2025-06-26T07:07:15Z</dcterms:modified>
</cp:coreProperties>
</file>