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1" r:id="rId3"/>
    <p:sldId id="270" r:id="rId4"/>
    <p:sldId id="281" r:id="rId5"/>
    <p:sldId id="273" r:id="rId6"/>
    <p:sldId id="274" r:id="rId7"/>
    <p:sldId id="275" r:id="rId8"/>
    <p:sldId id="276" r:id="rId9"/>
    <p:sldId id="277" r:id="rId10"/>
    <p:sldId id="278" r:id="rId11"/>
    <p:sldId id="27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defPPr/>
            <a:lvl1pPr lvl="0" algn="ctr">
              <a:defRPr sz="60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86569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59559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687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Group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2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46030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34185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12468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Group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72321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Group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3353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Образец заголовка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09.01.2025</a:t>
            </a:r>
          </a:p>
        </p:txBody>
      </p:sp>
      <p:sp>
        <p:nvSpPr>
          <p:cNvPr id="5" name="Shape 5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2368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xStyles>
    <p:titleStyle>
      <a:defPPr/>
      <a:lvl1pPr lvl="0" algn="l" eaLnBrk="1" hangingPunct="1">
        <a:lnSpc>
          <a:spcPct val="90000"/>
        </a:lnSpc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228600" lvl="0" indent="-228600" algn="l" eaLnBrk="1" hangingPunct="1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eaLnBrk="1" hangingPunct="1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52334" y="189571"/>
            <a:ext cx="1291757" cy="1291757"/>
          </a:xfrm>
          <a:prstGeom prst="ellipse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1890E70-2BCD-5D13-5186-77735FBF4ECF}"/>
              </a:ext>
            </a:extLst>
          </p:cNvPr>
          <p:cNvSpPr/>
          <p:nvPr/>
        </p:nvSpPr>
        <p:spPr>
          <a:xfrm>
            <a:off x="1017972" y="1997476"/>
            <a:ext cx="10156055" cy="31373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Краевой методический семинар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педагогов-психологов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«Психолого-педагогическое сопровождение детей дошкольного возраста с СДВГ»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B9E9B0-B929-DB01-1736-C6568C62B692}"/>
              </a:ext>
            </a:extLst>
          </p:cNvPr>
          <p:cNvSpPr txBox="1"/>
          <p:nvPr/>
        </p:nvSpPr>
        <p:spPr>
          <a:xfrm>
            <a:off x="825623" y="280999"/>
            <a:ext cx="93748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«Центр диагностики и консультирования»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Краснодарского края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E56900-7CD6-1E7F-5E2D-59A572C1DAD4}"/>
              </a:ext>
            </a:extLst>
          </p:cNvPr>
          <p:cNvSpPr txBox="1"/>
          <p:nvPr/>
        </p:nvSpPr>
        <p:spPr>
          <a:xfrm>
            <a:off x="6095999" y="5930670"/>
            <a:ext cx="60545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педагог-психолог Молочинская Ирина Александровна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Тришневская Татьяна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102228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506027"/>
            <a:ext cx="4522325" cy="125519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 развивающий стол «Бабочка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23\AppData\Local\Microsoft\Windows\Temporary Internet Files\Content.Word\Screenshot_2025-06-23-21-43-03-627_ru.yandex.searchplugin.jpg"/>
          <p:cNvPicPr/>
          <p:nvPr/>
        </p:nvPicPr>
        <p:blipFill>
          <a:blip r:embed="rId2"/>
          <a:srcRect l="8148" t="29719" r="11137" b="35462"/>
          <a:stretch>
            <a:fillRect/>
          </a:stretch>
        </p:blipFill>
        <p:spPr bwMode="auto">
          <a:xfrm>
            <a:off x="781910" y="1909311"/>
            <a:ext cx="4726744" cy="410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AppData\Local\Microsoft\Windows\INetCache\Content.Word\Screenshot_2025-06-24-08-19-35-268_com.miui.gallery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6" b="11361"/>
          <a:stretch/>
        </p:blipFill>
        <p:spPr bwMode="auto">
          <a:xfrm>
            <a:off x="6245282" y="369454"/>
            <a:ext cx="4210281" cy="62714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4785" y="781234"/>
            <a:ext cx="3367240" cy="7852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«Межполушарные доски»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23\AppData\Local\Microsoft\Windows\Temporary Internet Files\Content.Word\Screenshot_2025-06-23-21-43-50-128_ru.yandex.searchplugin.jpg"/>
          <p:cNvPicPr/>
          <p:nvPr/>
        </p:nvPicPr>
        <p:blipFill>
          <a:blip r:embed="rId2"/>
          <a:srcRect t="27814" b="32744"/>
          <a:stretch>
            <a:fillRect/>
          </a:stretch>
        </p:blipFill>
        <p:spPr bwMode="auto">
          <a:xfrm>
            <a:off x="864595" y="2124899"/>
            <a:ext cx="4656405" cy="430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AppData\Local\Microsoft\Windows\INetCache\Content.Word\Screenshot_2025-06-24-10-26-03-548_com.whatsapp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4" b="18144"/>
          <a:stretch/>
        </p:blipFill>
        <p:spPr bwMode="auto">
          <a:xfrm>
            <a:off x="6671001" y="302491"/>
            <a:ext cx="4116214" cy="62530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3509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Диагностика СДВГ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02191"/>
            <a:ext cx="4284216" cy="57049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8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Дошкольный -возраст 2,5-4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>
              <a:buNone/>
            </a:pPr>
            <a:r>
              <a:rPr lang="ru-RU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196614" y="1702191"/>
            <a:ext cx="5051394" cy="765801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Младший школьный возраст-5-8% </a:t>
            </a:r>
          </a:p>
          <a:p>
            <a:pPr algn="ctr">
              <a:buNone/>
            </a:pPr>
            <a:r>
              <a:rPr lang="ru-RU" b="1" dirty="0">
                <a:solidFill>
                  <a:srgbClr val="FF0000"/>
                </a:solidFill>
              </a:rPr>
              <a:t> </a:t>
            </a:r>
          </a:p>
          <a:p>
            <a:pPr algn="ctr"/>
            <a:endParaRPr lang="ru-RU" b="1" dirty="0"/>
          </a:p>
        </p:txBody>
      </p:sp>
      <p:pic>
        <p:nvPicPr>
          <p:cNvPr id="6" name="Рисунок 5" descr="C:\Users\23\AppData\Local\Microsoft\Windows\Temporary Internet Files\Content.Word\Screenshot_2025-06-23-21-58-48-321_ru.yandex.searchplugin.jpg"/>
          <p:cNvPicPr/>
          <p:nvPr/>
        </p:nvPicPr>
        <p:blipFill>
          <a:blip r:embed="rId2"/>
          <a:srcRect t="36651" b="37396"/>
          <a:stretch>
            <a:fillRect/>
          </a:stretch>
        </p:blipFill>
        <p:spPr bwMode="auto">
          <a:xfrm>
            <a:off x="436099" y="2644725"/>
            <a:ext cx="4961524" cy="36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23\AppData\Local\Microsoft\Windows\Temporary Internet Files\Content.Word\Screenshot_2025-06-23-22-03-30-258_ru.yandex.searchplugin.jpg"/>
          <p:cNvPicPr/>
          <p:nvPr/>
        </p:nvPicPr>
        <p:blipFill>
          <a:blip r:embed="rId3"/>
          <a:srcRect t="35256" b="35535"/>
          <a:stretch>
            <a:fillRect/>
          </a:stretch>
        </p:blipFill>
        <p:spPr bwMode="auto">
          <a:xfrm>
            <a:off x="5912528" y="2644726"/>
            <a:ext cx="5665182" cy="36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2667" y="1029945"/>
            <a:ext cx="108180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У мальчиков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чаще диагностируют комбинированный и гиперактивно-импульсивный типы (около 70% случаев)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У девочек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преобладает тип с преимущественным нарушением внимания (около 60% случаев)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56" y="365125"/>
            <a:ext cx="10679544" cy="6017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2384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839788" y="2194560"/>
            <a:ext cx="3932237" cy="36744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23\AppData\Local\Microsoft\Windows\Temporary Internet Files\Content.Word\Screenshot_2025-06-23-21-18-22-667_com.miui.gallery.jpg"/>
          <p:cNvPicPr/>
          <p:nvPr/>
        </p:nvPicPr>
        <p:blipFill>
          <a:blip r:embed="rId2"/>
          <a:srcRect t="28682" b="22167"/>
          <a:stretch>
            <a:fillRect/>
          </a:stretch>
        </p:blipFill>
        <p:spPr bwMode="auto">
          <a:xfrm>
            <a:off x="580874" y="910422"/>
            <a:ext cx="4378955" cy="53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23\AppData\Local\Microsoft\Windows\Temporary Internet Files\Content.Word\Screenshot_2025-06-23-21-17-37-099_com.miui.gallery.jpg"/>
          <p:cNvPicPr/>
          <p:nvPr/>
        </p:nvPicPr>
        <p:blipFill>
          <a:blip r:embed="rId3"/>
          <a:srcRect t="34164" b="33230"/>
          <a:stretch>
            <a:fillRect/>
          </a:stretch>
        </p:blipFill>
        <p:spPr bwMode="auto">
          <a:xfrm>
            <a:off x="5511707" y="910422"/>
            <a:ext cx="6442577" cy="535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23\AppData\Local\Microsoft\Windows\Temporary Internet Files\Content.Word\Screenshot_2025-06-23-21-19-13-359_com.miui.gallery.jpg"/>
          <p:cNvPicPr/>
          <p:nvPr/>
        </p:nvPicPr>
        <p:blipFill>
          <a:blip r:embed="rId2"/>
          <a:srcRect t="33956" b="33853"/>
          <a:stretch>
            <a:fillRect/>
          </a:stretch>
        </p:blipFill>
        <p:spPr bwMode="auto">
          <a:xfrm>
            <a:off x="6096000" y="987425"/>
            <a:ext cx="5744877" cy="502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23\AppData\Local\Microsoft\Windows\Temporary Internet Files\Content.Word\Screenshot_2025-06-23-21-29-17-566_com.miui.gallery.jpg"/>
          <p:cNvPicPr/>
          <p:nvPr/>
        </p:nvPicPr>
        <p:blipFill>
          <a:blip r:embed="rId3"/>
          <a:srcRect t="33852" b="33334"/>
          <a:stretch>
            <a:fillRect/>
          </a:stretch>
        </p:blipFill>
        <p:spPr bwMode="auto">
          <a:xfrm>
            <a:off x="467215" y="987425"/>
            <a:ext cx="5444198" cy="505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0932" y="457200"/>
            <a:ext cx="3751093" cy="72353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ЖИЛЕТ СОВЫ</a:t>
            </a:r>
            <a:endParaRPr lang="ru-RU" dirty="0"/>
          </a:p>
        </p:txBody>
      </p:sp>
      <p:pic>
        <p:nvPicPr>
          <p:cNvPr id="5" name="Рисунок 4" descr="C:\Users\23\AppData\Local\Microsoft\Windows\Temporary Internet Files\Content.Word\Screenshot_2025-06-23-21-39-59-385_ru.yandex.searchplugin.jpg"/>
          <p:cNvPicPr/>
          <p:nvPr/>
        </p:nvPicPr>
        <p:blipFill>
          <a:blip r:embed="rId2" cstate="print"/>
          <a:srcRect l="6769" t="10511" r="10183" b="49734"/>
          <a:stretch>
            <a:fillRect/>
          </a:stretch>
        </p:blipFill>
        <p:spPr bwMode="auto">
          <a:xfrm>
            <a:off x="1191946" y="1489229"/>
            <a:ext cx="3458201" cy="371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AppData\Local\Microsoft\Windows\INetCache\Content.Word\Screenshot_2025-06-24-08-20-21-561_com.miui.gallery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7" b="10550"/>
          <a:stretch/>
        </p:blipFill>
        <p:spPr bwMode="auto">
          <a:xfrm>
            <a:off x="6121139" y="286328"/>
            <a:ext cx="4408315" cy="6114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732212" cy="84781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ЯЙЦО СОВЫ</a:t>
            </a:r>
          </a:p>
        </p:txBody>
      </p:sp>
      <p:pic>
        <p:nvPicPr>
          <p:cNvPr id="5" name="Рисунок 4" descr="C:\Users\23\AppData\Local\Microsoft\Windows\Temporary Internet Files\Content.Word\Screenshot_2025-06-23-21-41-18-131_ru.yandex.searchplugin.jpg"/>
          <p:cNvPicPr/>
          <p:nvPr/>
        </p:nvPicPr>
        <p:blipFill>
          <a:blip r:embed="rId2"/>
          <a:srcRect l="11767" t="11867" r="19924" b="65210"/>
          <a:stretch>
            <a:fillRect/>
          </a:stretch>
        </p:blipFill>
        <p:spPr bwMode="auto">
          <a:xfrm>
            <a:off x="349556" y="1701644"/>
            <a:ext cx="4712678" cy="377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AppData\Local\Microsoft\Windows\INetCache\Content.Word\Screenshot_2025-06-24-08-40-01-363_com.miui.gallery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3" r="414" b="33359"/>
          <a:stretch/>
        </p:blipFill>
        <p:spPr bwMode="auto">
          <a:xfrm>
            <a:off x="5104857" y="503808"/>
            <a:ext cx="6566403" cy="54494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ОДЕЯЛО СОВЫ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23\AppData\Local\Microsoft\Windows\Temporary Internet Files\Content.Word\Screenshot_2025-06-23-21-42-12-091_ru.yandex.searchplugin.jpg"/>
          <p:cNvPicPr/>
          <p:nvPr/>
        </p:nvPicPr>
        <p:blipFill>
          <a:blip r:embed="rId2"/>
          <a:srcRect t="35256" b="36000"/>
          <a:stretch>
            <a:fillRect/>
          </a:stretch>
        </p:blipFill>
        <p:spPr bwMode="auto">
          <a:xfrm>
            <a:off x="596220" y="2009307"/>
            <a:ext cx="4419371" cy="3812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AppData\Local\Microsoft\Windows\INetCache\Content.Word\Screenshot_2025-06-24-08-19-23-448_com.miui.gallery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4" b="10939"/>
          <a:stretch/>
        </p:blipFill>
        <p:spPr bwMode="auto">
          <a:xfrm>
            <a:off x="6090789" y="233073"/>
            <a:ext cx="4356995" cy="6382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229</TotalTime>
  <Words>100</Words>
  <Application>Microsoft Office PowerPoint</Application>
  <PresentationFormat>Широкоэкранный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1_Тема Office</vt:lpstr>
      <vt:lpstr>Презентация PowerPoint</vt:lpstr>
      <vt:lpstr>Диагностика СДВГ</vt:lpstr>
      <vt:lpstr>Презентация PowerPoint</vt:lpstr>
      <vt:lpstr>Презентация PowerPoint</vt:lpstr>
      <vt:lpstr>Презентация PowerPoint</vt:lpstr>
      <vt:lpstr>Презентация PowerPoint</vt:lpstr>
      <vt:lpstr>ЖИЛЕТ СОВЫ</vt:lpstr>
      <vt:lpstr>ЯЙЦО СОВЫ</vt:lpstr>
      <vt:lpstr>ОДЕЯЛО СОВЫ</vt:lpstr>
      <vt:lpstr>Интерактивно развивающий стол «Бабочка»</vt:lpstr>
      <vt:lpstr>«Межполушарные доски»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37</cp:revision>
  <dcterms:created xsi:type="dcterms:W3CDTF">2025-06-23T10:54:27Z</dcterms:created>
  <dcterms:modified xsi:type="dcterms:W3CDTF">2025-06-25T05:49:25Z</dcterms:modified>
</cp:coreProperties>
</file>