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15"/>
  </p:notesMasterIdLst>
  <p:handoutMasterIdLst>
    <p:handoutMasterId r:id="rId16"/>
  </p:handoutMasterIdLst>
  <p:sldIdLst>
    <p:sldId id="278" r:id="rId5"/>
    <p:sldId id="282" r:id="rId6"/>
    <p:sldId id="271" r:id="rId7"/>
    <p:sldId id="284" r:id="rId8"/>
    <p:sldId id="283" r:id="rId9"/>
    <p:sldId id="287" r:id="rId10"/>
    <p:sldId id="285" r:id="rId11"/>
    <p:sldId id="288" r:id="rId12"/>
    <p:sldId id="293" r:id="rId13"/>
    <p:sldId id="292" r:id="rId14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F26B43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2833802-FEF1-4C79-8D5D-14CF1EAF98D9}"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57" autoAdjust="0"/>
    <p:restoredTop sz="95388" autoAdjust="0"/>
  </p:normalViewPr>
  <p:slideViewPr>
    <p:cSldViewPr snapToGrid="0">
      <p:cViewPr varScale="1">
        <p:scale>
          <a:sx n="109" d="100"/>
          <a:sy n="109" d="100"/>
        </p:scale>
        <p:origin x="360" y="108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-43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57"/>
    </p:cViewPr>
  </p:sorterViewPr>
  <p:notesViewPr>
    <p:cSldViewPr snapToGrid="0">
      <p:cViewPr varScale="1">
        <p:scale>
          <a:sx n="82" d="100"/>
          <a:sy n="82" d="100"/>
        </p:scale>
        <p:origin x="394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ke Test User" userId="SID-0" providerId="Test" clId="FakeClientId"/>
    <pc:docChg chg="custSel modSld modMainMaster">
      <pc:chgData name="Fake Test User" userId="SID-0" providerId="Test" clId="FakeClientId" dt="2024-03-13T08:21:40.126" v="7" actId="790"/>
      <pc:docMkLst>
        <pc:docMk/>
      </pc:docMkLst>
      <pc:sldChg chg="modSp mod">
        <pc:chgData name="Fake Test User" userId="SID-0" providerId="Test" clId="FakeClientId" dt="2024-03-13T08:21:40.126" v="7" actId="790"/>
        <pc:sldMkLst>
          <pc:docMk/>
          <pc:sldMk cId="314440392" sldId="289"/>
        </pc:sldMkLst>
        <pc:graphicFrameChg chg="modGraphic">
          <ac:chgData name="Fake Test User" userId="SID-0" providerId="Test" clId="FakeClientId" dt="2024-03-13T08:21:40.126" v="7" actId="790"/>
          <ac:graphicFrameMkLst>
            <pc:docMk/>
            <pc:sldMk cId="314440392" sldId="289"/>
            <ac:graphicFrameMk id="16" creationId="{1904F965-D30E-5A83-B17B-7D030326E77B}"/>
          </ac:graphicFrameMkLst>
        </pc:graphicFrameChg>
      </pc:sldChg>
      <pc:sldChg chg="modSp mod">
        <pc:chgData name="Fake Test User" userId="SID-0" providerId="Test" clId="FakeClientId" dt="2024-03-13T08:17:29.089" v="2" actId="255"/>
        <pc:sldMkLst>
          <pc:docMk/>
          <pc:sldMk cId="118667928" sldId="290"/>
        </pc:sldMkLst>
        <pc:spChg chg="mod">
          <ac:chgData name="Fake Test User" userId="SID-0" providerId="Test" clId="FakeClientId" dt="2024-03-13T08:08:28.511" v="1" actId="27636"/>
          <ac:spMkLst>
            <pc:docMk/>
            <pc:sldMk cId="118667928" sldId="290"/>
            <ac:spMk id="3" creationId="{05948542-FCE1-3AE6-C6C9-17975609DF70}"/>
          </ac:spMkLst>
        </pc:spChg>
        <pc:spChg chg="mod">
          <ac:chgData name="Fake Test User" userId="SID-0" providerId="Test" clId="FakeClientId" dt="2024-03-13T08:17:29.089" v="2" actId="255"/>
          <ac:spMkLst>
            <pc:docMk/>
            <pc:sldMk cId="118667928" sldId="290"/>
            <ac:spMk id="4" creationId="{3EE67564-0457-E486-97D0-8109D2C97B3F}"/>
          </ac:spMkLst>
        </pc:spChg>
      </pc:sldChg>
      <pc:sldMasterChg chg="modSp mod">
        <pc:chgData name="Fake Test User" userId="SID-0" providerId="Test" clId="FakeClientId" dt="2024-03-13T08:08:28.449" v="0" actId="2711"/>
        <pc:sldMasterMkLst>
          <pc:docMk/>
          <pc:sldMasterMk cId="2521255718" sldId="2147483684"/>
        </pc:sldMasterMkLst>
        <pc:spChg chg="mod">
          <ac:chgData name="Fake Test User" userId="SID-0" providerId="Test" clId="FakeClientId" dt="2024-03-13T08:08:28.449" v="0" actId="2711"/>
          <ac:spMkLst>
            <pc:docMk/>
            <pc:sldMasterMk cId="2521255718" sldId="2147483684"/>
            <ac:spMk id="4" creationId="{34ACE49D-C22F-4540-AC09-E421D2A2EDBE}"/>
          </ac:spMkLst>
        </pc:spChg>
        <pc:spChg chg="mod">
          <ac:chgData name="Fake Test User" userId="SID-0" providerId="Test" clId="FakeClientId" dt="2024-03-13T08:08:28.449" v="0" actId="2711"/>
          <ac:spMkLst>
            <pc:docMk/>
            <pc:sldMasterMk cId="2521255718" sldId="2147483684"/>
            <ac:spMk id="5" creationId="{ACD5C3BE-317E-49E8-82B5-C8A7EC9C8A7E}"/>
          </ac:spMkLst>
        </pc:spChg>
        <pc:spChg chg="mod">
          <ac:chgData name="Fake Test User" userId="SID-0" providerId="Test" clId="FakeClientId" dt="2024-03-13T08:08:28.449" v="0" actId="2711"/>
          <ac:spMkLst>
            <pc:docMk/>
            <pc:sldMasterMk cId="2521255718" sldId="2147483684"/>
            <ac:spMk id="6" creationId="{45574E12-6C16-431F-B2CE-E4B15916BA05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95F4DCF1-ECAF-F7A7-2FE7-5E8E893BC44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C1330B0-5BAC-7408-8C3C-78D8336840E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RU" sz="1200"/>
            </a:lvl1pPr>
          </a:lstStyle>
          <a:p>
            <a:pPr rtl="0"/>
            <a:fld id="{A2BF403D-D31F-44E0-A953-2F487045E3BD}" type="datetime1">
              <a:rPr lang="ru-RU" smtClean="0"/>
              <a:t>13.09.2024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0D7EEB3-E0A5-7440-F7ED-F59975ED1E8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F548D11-7466-6432-3BF5-64A1A1FA59C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RU" sz="1200"/>
            </a:lvl1pPr>
          </a:lstStyle>
          <a:p>
            <a:pPr rtl="0"/>
            <a:fld id="{CFA70580-B89C-4157-871D-6B9318EE5F5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3157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RU" sz="1200"/>
            </a:lvl1pPr>
          </a:lstStyle>
          <a:p>
            <a:fld id="{9EFF1ACC-FFD9-452A-B921-541D87D89ECF}" type="datetime1">
              <a:rPr lang="ru-RU" smtClean="0"/>
              <a:pPr/>
              <a:t>13.09.2024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ru-RU"/>
            </a:def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RU"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RU" sz="1200"/>
            </a:lvl1pPr>
          </a:lstStyle>
          <a:p>
            <a:pPr rtl="0"/>
            <a:fld id="{E7AF00E9-A49D-4007-B3B9-A3783809E5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969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E7AF00E9-A49D-4007-B3B9-A3783809E505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9223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E7AF00E9-A49D-4007-B3B9-A3783809E505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262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E7AF00E9-A49D-4007-B3B9-A3783809E505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0649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E7AF00E9-A49D-4007-B3B9-A3783809E505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3191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E7AF00E9-A49D-4007-B3B9-A3783809E505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789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E7AF00E9-A49D-4007-B3B9-A3783809E505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1635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E7AF00E9-A49D-4007-B3B9-A3783809E505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38602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E7AF00E9-A49D-4007-B3B9-A3783809E505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11765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E7AF00E9-A49D-4007-B3B9-A3783809E505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4353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E7AF00E9-A49D-4007-B3B9-A3783809E505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6140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22053C-0E9C-4159-B7C9-6AB7434391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18020" y="662937"/>
            <a:ext cx="4624442" cy="5542025"/>
          </a:xfrm>
        </p:spPr>
        <p:txBody>
          <a:bodyPr vert="horz" wrap="square" lIns="0" tIns="0" rIns="0" bIns="0" rtlCol="0" anchor="ctr" anchorCtr="0">
            <a:normAutofit/>
          </a:bodyPr>
          <a:lstStyle>
            <a:lvl1pPr>
              <a:defRPr lang="ru-RU" dirty="0"/>
            </a:lvl1pPr>
          </a:lstStyle>
          <a:p>
            <a:pPr lvl="0" rtl="0">
              <a:lnSpc>
                <a:spcPct val="100000"/>
              </a:lnSpc>
            </a:pPr>
            <a:r>
              <a:rPr lang="ru-RU"/>
              <a:t>Заголовок слайда</a:t>
            </a:r>
          </a:p>
        </p:txBody>
      </p:sp>
      <p:sp>
        <p:nvSpPr>
          <p:cNvPr id="9" name="Рисунок 8">
            <a:extLst>
              <a:ext uri="{FF2B5EF4-FFF2-40B4-BE49-F238E27FC236}">
                <a16:creationId xmlns:a16="http://schemas.microsoft.com/office/drawing/2014/main" id="{988CE9D0-E6DB-A38D-ED84-A53D0493E6D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267450" cy="6858000"/>
          </a:xfrm>
        </p:spPr>
        <p:txBody>
          <a:bodyPr rtlCol="0">
            <a:normAutofit/>
          </a:bodyPr>
          <a:lstStyle>
            <a:lvl1pPr marL="0" indent="0" algn="ctr">
              <a:buNone/>
              <a:defRPr lang="ru-RU" sz="2000"/>
            </a:lvl1pPr>
          </a:lstStyle>
          <a:p>
            <a:pPr rtl="0"/>
            <a:r>
              <a:rPr lang="ru-RU"/>
              <a:t>Щелкните значок, чтобы вставить рисунок</a:t>
            </a:r>
          </a:p>
        </p:txBody>
      </p:sp>
    </p:spTree>
    <p:extLst>
      <p:ext uri="{BB962C8B-B14F-4D97-AF65-F5344CB8AC3E}">
        <p14:creationId xmlns:p14="http://schemas.microsoft.com/office/powerpoint/2010/main" val="2868207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59149" y="389840"/>
            <a:ext cx="8281987" cy="2954655"/>
          </a:xfrm>
        </p:spPr>
        <p:txBody>
          <a:bodyPr rtlCol="0" anchor="t" anchorCtr="0">
            <a:normAutofit/>
          </a:bodyPr>
          <a:lstStyle>
            <a:lvl1pPr algn="l">
              <a:lnSpc>
                <a:spcPct val="100000"/>
              </a:lnSpc>
              <a:defRPr lang="ru-RU" sz="64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59149" y="3536951"/>
            <a:ext cx="8281989" cy="2555874"/>
          </a:xfrm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lang="ru-RU" sz="2400">
                <a:solidFill>
                  <a:schemeClr val="tx1"/>
                </a:solidFill>
              </a:defRPr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 rtl="0"/>
            <a:r>
              <a:rPr lang="ru-RU"/>
              <a:t>Подзаголовок слайда 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20ГГ</a:t>
            </a:r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DBA1B0FB-D917-4C8C-928F-313BD683BF3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9" name="Полилиния: Фигура 18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Полилиния: Фигура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36" name="Полилиния: Фигура 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</a:lstStyle>
            <a:p>
              <a:pPr algn="ctr" rtl="0"/>
              <a:endParaRPr lang="ru-RU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7" name="Овал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38" name="Овал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2362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+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>
            <a:extLst>
              <a:ext uri="{FF2B5EF4-FFF2-40B4-BE49-F238E27FC236}">
                <a16:creationId xmlns:a16="http://schemas.microsoft.com/office/drawing/2014/main" id="{096D26C0-4AFC-33CC-99BE-317E9A8443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</p:spPr>
        <p:txBody>
          <a:bodyPr rtlCol="0"/>
          <a:lstStyle>
            <a:lvl1pPr marL="0" indent="0" algn="ctr">
              <a:buNone/>
              <a:defRPr lang="ru-RU" sz="2000"/>
            </a:lvl1pPr>
          </a:lstStyle>
          <a:p>
            <a:pPr rtl="0"/>
            <a:r>
              <a:rPr lang="ru-RU"/>
              <a:t>Щелкните значок, чтобы вставить рисунок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772C41-A024-2F33-1F04-21E003FA729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376680"/>
            <a:ext cx="9144000" cy="2286000"/>
          </a:xfrm>
        </p:spPr>
        <p:txBody>
          <a:bodyPr rtlCol="0" anchor="b">
            <a:noAutofit/>
          </a:bodyPr>
          <a:lstStyle>
            <a:lvl1pPr algn="ctr">
              <a:defRPr lang="ru-RU" sz="54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73BC2DF-9C2A-052C-AD2C-0A8ABAA5037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9840"/>
            <a:ext cx="9144000" cy="2286000"/>
          </a:xfrm>
        </p:spPr>
        <p:txBody>
          <a:bodyPr rtlCol="0">
            <a:noAutofit/>
          </a:bodyPr>
          <a:lstStyle>
            <a:lvl1pPr marL="0" indent="0" algn="ctr">
              <a:buNone/>
              <a:defRPr lang="ru-RU" sz="1800">
                <a:solidFill>
                  <a:schemeClr val="tx1"/>
                </a:solidFill>
              </a:defRPr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 rtl="0"/>
            <a:r>
              <a:rPr lang="ru-RU"/>
              <a:t>Подзаголовок слайда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070940-5919-2C95-2278-32E50BF14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20ГГ</a:t>
            </a:r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57D599-49CF-19FE-6D86-C5EDB765F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931DF1-1C8D-86B9-BFDD-098FFC00F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CBD12358-51D2-46B3-9BDE-DF29528B94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35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вест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43C4A872-A473-BFD2-150E-387250C2B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24" name="Полилиния: Фигура 23">
              <a:extLst>
                <a:ext uri="{FF2B5EF4-FFF2-40B4-BE49-F238E27FC236}">
                  <a16:creationId xmlns:a16="http://schemas.microsoft.com/office/drawing/2014/main" id="{C5C8D53B-A579-BCFA-58E8-C386DABC92CD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</a:lstStyle>
            <a:p>
              <a:pPr algn="ctr" rtl="0"/>
              <a:endParaRPr lang="ru-RU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5" name="Овал 24">
              <a:extLst>
                <a:ext uri="{FF2B5EF4-FFF2-40B4-BE49-F238E27FC236}">
                  <a16:creationId xmlns:a16="http://schemas.microsoft.com/office/drawing/2014/main" id="{23A34CAC-4A03-ADDB-E97F-8675E68FC0B3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26" name="Овал 25">
              <a:extLst>
                <a:ext uri="{FF2B5EF4-FFF2-40B4-BE49-F238E27FC236}">
                  <a16:creationId xmlns:a16="http://schemas.microsoft.com/office/drawing/2014/main" id="{0C733506-2F0D-8F31-52D1-5244F04A706B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27" name="Полилиния: Фигура 26">
              <a:extLst>
                <a:ext uri="{FF2B5EF4-FFF2-40B4-BE49-F238E27FC236}">
                  <a16:creationId xmlns:a16="http://schemas.microsoft.com/office/drawing/2014/main" id="{29356E3D-E14C-9C43-7CE4-A7156B1E10DB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</a:lstStyle>
            <a:p>
              <a:pPr algn="ctr" rtl="0"/>
              <a:endParaRPr lang="ru-RU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0" name="Заголовок 19">
            <a:extLst>
              <a:ext uri="{FF2B5EF4-FFF2-40B4-BE49-F238E27FC236}">
                <a16:creationId xmlns:a16="http://schemas.microsoft.com/office/drawing/2014/main" id="{85C652DA-55F6-9691-4254-344E0A4E9A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483924"/>
            <a:ext cx="11090275" cy="1684059"/>
          </a:xfrm>
        </p:spPr>
        <p:txBody>
          <a:bodyPr rtlCol="0" anchor="b">
            <a:normAutofit/>
          </a:bodyPr>
          <a:lstStyle>
            <a:lvl1pPr>
              <a:defRPr lang="ru-RU" sz="40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22" name="Объект 21">
            <a:extLst>
              <a:ext uri="{FF2B5EF4-FFF2-40B4-BE49-F238E27FC236}">
                <a16:creationId xmlns:a16="http://schemas.microsoft.com/office/drawing/2014/main" id="{4DB7AC4F-2818-7F0D-AC6A-736D5F2C739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50863" y="2419350"/>
            <a:ext cx="11090274" cy="3913188"/>
          </a:xfrm>
        </p:spPr>
        <p:txBody>
          <a:bodyPr rtlCol="0">
            <a:normAutofit/>
          </a:bodyPr>
          <a:lstStyle>
            <a:lvl1pPr marL="0" indent="0">
              <a:buNone/>
              <a:defRPr lang="ru-RU" sz="1800">
                <a:solidFill>
                  <a:schemeClr val="tx1"/>
                </a:solidFill>
              </a:defRPr>
            </a:lvl1pPr>
            <a:lvl2pPr>
              <a:defRPr lang="ru-RU" sz="1200">
                <a:solidFill>
                  <a:schemeClr val="tx1"/>
                </a:solidFill>
              </a:defRPr>
            </a:lvl2pPr>
            <a:lvl3pPr>
              <a:defRPr lang="ru-RU" sz="1200">
                <a:solidFill>
                  <a:schemeClr val="tx1"/>
                </a:solidFill>
              </a:defRPr>
            </a:lvl3pPr>
            <a:lvl4pPr>
              <a:defRPr lang="ru-RU" sz="1200">
                <a:solidFill>
                  <a:schemeClr val="tx1"/>
                </a:solidFill>
              </a:defRPr>
            </a:lvl4pPr>
            <a:lvl5pPr>
              <a:defRPr lang="ru-RU" sz="12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20ГГ</a:t>
            </a:r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DBA1B0FB-D917-4C8C-928F-313BD683BF39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6C61DF04-D7CB-2B19-8BB9-3E90A66197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010824" y="1514007"/>
            <a:ext cx="734257" cy="760506"/>
            <a:chOff x="5243759" y="1363788"/>
            <a:chExt cx="734257" cy="760506"/>
          </a:xfrm>
        </p:grpSpPr>
        <p:sp>
          <p:nvSpPr>
            <p:cNvPr id="6" name="Полилиния 5">
              <a:extLst>
                <a:ext uri="{FF2B5EF4-FFF2-40B4-BE49-F238E27FC236}">
                  <a16:creationId xmlns:a16="http://schemas.microsoft.com/office/drawing/2014/main" id="{5DE1CC00-F893-E215-8086-65B6605C5FC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7" name="Полилиния 6">
              <a:extLst>
                <a:ext uri="{FF2B5EF4-FFF2-40B4-BE49-F238E27FC236}">
                  <a16:creationId xmlns:a16="http://schemas.microsoft.com/office/drawing/2014/main" id="{6EBF50D9-F9B8-ADB3-8B4A-AF19564EE6E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8" name="Полилиния 8">
              <a:extLst>
                <a:ext uri="{FF2B5EF4-FFF2-40B4-BE49-F238E27FC236}">
                  <a16:creationId xmlns:a16="http://schemas.microsoft.com/office/drawing/2014/main" id="{80BE1060-7183-58F8-EEBF-64135EE82BC5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</p:grpSp>
      <p:sp>
        <p:nvSpPr>
          <p:cNvPr id="11" name="Овал 10">
            <a:extLst>
              <a:ext uri="{FF2B5EF4-FFF2-40B4-BE49-F238E27FC236}">
                <a16:creationId xmlns:a16="http://schemas.microsoft.com/office/drawing/2014/main" id="{E597A3BE-0D13-9033-E3FD-78202DB799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0168304" y="385236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D8867D9A-3F3B-94C3-244B-0006226AEF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>
            <a:off x="9063019" y="3199533"/>
            <a:ext cx="3597052" cy="2615018"/>
            <a:chOff x="4541453" y="3199533"/>
            <a:chExt cx="3597052" cy="2615018"/>
          </a:xfrm>
        </p:grpSpPr>
        <p:sp>
          <p:nvSpPr>
            <p:cNvPr id="13" name="Полилиния: фигура 38">
              <a:extLst>
                <a:ext uri="{FF2B5EF4-FFF2-40B4-BE49-F238E27FC236}">
                  <a16:creationId xmlns:a16="http://schemas.microsoft.com/office/drawing/2014/main" id="{955FC3D1-6227-A188-CCDB-11D573FD807A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602175" y="3958416"/>
              <a:ext cx="3536330" cy="1853969"/>
            </a:xfrm>
            <a:custGeom>
              <a:avLst/>
              <a:gdLst>
                <a:gd name="connsiteX0" fmla="*/ 3536330 w 3536330"/>
                <a:gd name="connsiteY0" fmla="*/ 1853969 h 1853969"/>
                <a:gd name="connsiteX1" fmla="*/ 1682362 w 3536330"/>
                <a:gd name="connsiteY1" fmla="*/ 0 h 1853969"/>
                <a:gd name="connsiteX2" fmla="*/ 52157 w 3536330"/>
                <a:gd name="connsiteY2" fmla="*/ 970257 h 1853969"/>
                <a:gd name="connsiteX3" fmla="*/ 0 w 3536330"/>
                <a:gd name="connsiteY3" fmla="*/ 1078528 h 1853969"/>
                <a:gd name="connsiteX4" fmla="*/ 757215 w 3536330"/>
                <a:gd name="connsiteY4" fmla="*/ 1835743 h 1853969"/>
                <a:gd name="connsiteX5" fmla="*/ 774211 w 3536330"/>
                <a:gd name="connsiteY5" fmla="*/ 1667149 h 1853969"/>
                <a:gd name="connsiteX6" fmla="*/ 1682362 w 3536330"/>
                <a:gd name="connsiteY6" fmla="*/ 926985 h 1853969"/>
                <a:gd name="connsiteX7" fmla="*/ 2609345 w 3536330"/>
                <a:gd name="connsiteY7" fmla="*/ 1853969 h 1853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36330" h="1853969">
                  <a:moveTo>
                    <a:pt x="3536330" y="1853969"/>
                  </a:moveTo>
                  <a:cubicBezTo>
                    <a:pt x="3536330" y="830051"/>
                    <a:pt x="2706280" y="0"/>
                    <a:pt x="1682362" y="0"/>
                  </a:cubicBezTo>
                  <a:cubicBezTo>
                    <a:pt x="978418" y="0"/>
                    <a:pt x="366107" y="392328"/>
                    <a:pt x="52157" y="970257"/>
                  </a:cubicBezTo>
                  <a:lnTo>
                    <a:pt x="0" y="1078528"/>
                  </a:lnTo>
                  <a:lnTo>
                    <a:pt x="757215" y="1835743"/>
                  </a:lnTo>
                  <a:lnTo>
                    <a:pt x="774211" y="1667149"/>
                  </a:lnTo>
                  <a:cubicBezTo>
                    <a:pt x="860649" y="1244739"/>
                    <a:pt x="1234397" y="926985"/>
                    <a:pt x="1682362" y="926985"/>
                  </a:cubicBezTo>
                  <a:cubicBezTo>
                    <a:pt x="2194320" y="926985"/>
                    <a:pt x="2609345" y="1342010"/>
                    <a:pt x="2609345" y="1853969"/>
                  </a:cubicBezTo>
                  <a:close/>
                </a:path>
              </a:pathLst>
            </a:custGeom>
            <a:gradFill flip="none" rotWithShape="1">
              <a:gsLst>
                <a:gs pos="97000">
                  <a:schemeClr val="bg2"/>
                </a:gs>
                <a:gs pos="31000">
                  <a:schemeClr val="bg2">
                    <a:lumMod val="90000"/>
                    <a:lumOff val="10000"/>
                  </a:schemeClr>
                </a:gs>
              </a:gsLst>
              <a:lin ang="15000000" scaled="0"/>
              <a:tileRect/>
            </a:gradFill>
            <a:ln>
              <a:noFill/>
            </a:ln>
            <a:effectLst>
              <a:innerShdw blurRad="355600" dist="101600" dir="16200000">
                <a:schemeClr val="accent1">
                  <a:lumMod val="60000"/>
                  <a:lumOff val="40000"/>
                  <a:alpha val="8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grpSp>
          <p:nvGrpSpPr>
            <p:cNvPr id="14" name="Группа 13">
              <a:extLst>
                <a:ext uri="{FF2B5EF4-FFF2-40B4-BE49-F238E27FC236}">
                  <a16:creationId xmlns:a16="http://schemas.microsoft.com/office/drawing/2014/main" id="{AE6BE70E-C41E-449D-A48C-4EB6BB7DC20D}"/>
                </a:ext>
              </a:extLst>
            </p:cNvPr>
            <p:cNvGrpSpPr/>
            <p:nvPr/>
          </p:nvGrpSpPr>
          <p:grpSpPr>
            <a:xfrm>
              <a:off x="4541453" y="3199533"/>
              <a:ext cx="3478701" cy="2615018"/>
              <a:chOff x="-481151" y="3199533"/>
              <a:chExt cx="3478701" cy="2615018"/>
            </a:xfrm>
          </p:grpSpPr>
          <p:sp>
            <p:nvSpPr>
              <p:cNvPr id="15" name="Полилиния: фигура 32">
                <a:extLst>
                  <a:ext uri="{FF2B5EF4-FFF2-40B4-BE49-F238E27FC236}">
                    <a16:creationId xmlns:a16="http://schemas.microsoft.com/office/drawing/2014/main" id="{B7C0B12B-49BE-7855-18FB-8583C8DD9617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 rot="18900000" flipV="1">
                <a:off x="-481151" y="3649708"/>
                <a:ext cx="3478701" cy="2164843"/>
              </a:xfrm>
              <a:custGeom>
                <a:avLst/>
                <a:gdLst>
                  <a:gd name="connsiteX0" fmla="*/ 3478701 w 3478701"/>
                  <a:gd name="connsiteY0" fmla="*/ 2164843 h 2164843"/>
                  <a:gd name="connsiteX1" fmla="*/ 1624733 w 3478701"/>
                  <a:gd name="connsiteY1" fmla="*/ 0 h 2164843"/>
                  <a:gd name="connsiteX2" fmla="*/ 87393 w 3478701"/>
                  <a:gd name="connsiteY2" fmla="*/ 954459 h 2164843"/>
                  <a:gd name="connsiteX3" fmla="*/ 0 w 3478701"/>
                  <a:gd name="connsiteY3" fmla="*/ 1122434 h 2164843"/>
                  <a:gd name="connsiteX4" fmla="*/ 736015 w 3478701"/>
                  <a:gd name="connsiteY4" fmla="*/ 1858449 h 2164843"/>
                  <a:gd name="connsiteX5" fmla="*/ 739424 w 3478701"/>
                  <a:gd name="connsiteY5" fmla="*/ 1842964 h 2164843"/>
                  <a:gd name="connsiteX6" fmla="*/ 1624733 w 3478701"/>
                  <a:gd name="connsiteY6" fmla="*/ 1082422 h 2164843"/>
                  <a:gd name="connsiteX7" fmla="*/ 2551716 w 3478701"/>
                  <a:gd name="connsiteY7" fmla="*/ 2164843 h 216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78701" h="2164843">
                    <a:moveTo>
                      <a:pt x="3478701" y="2164843"/>
                    </a:moveTo>
                    <a:cubicBezTo>
                      <a:pt x="3478701" y="969234"/>
                      <a:pt x="2648651" y="0"/>
                      <a:pt x="1624733" y="0"/>
                    </a:cubicBezTo>
                    <a:cubicBezTo>
                      <a:pt x="984784" y="0"/>
                      <a:pt x="420564" y="378607"/>
                      <a:pt x="87393" y="954459"/>
                    </a:cubicBezTo>
                    <a:lnTo>
                      <a:pt x="0" y="1122434"/>
                    </a:lnTo>
                    <a:lnTo>
                      <a:pt x="736015" y="1858449"/>
                    </a:lnTo>
                    <a:lnTo>
                      <a:pt x="739424" y="1842964"/>
                    </a:lnTo>
                    <a:cubicBezTo>
                      <a:pt x="856791" y="1402344"/>
                      <a:pt x="1208766" y="1082422"/>
                      <a:pt x="1624733" y="1082422"/>
                    </a:cubicBezTo>
                    <a:cubicBezTo>
                      <a:pt x="2136692" y="1082422"/>
                      <a:pt x="2551716" y="1567038"/>
                      <a:pt x="2551716" y="2164843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  <a:lumOff val="50000"/>
                  <a:alpha val="40000"/>
                </a:schemeClr>
              </a:solidFill>
              <a:ln>
                <a:noFill/>
              </a:ln>
              <a:effectLst>
                <a:softEdge rad="381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ru-RU"/>
                </a:defPPr>
              </a:lstStyle>
              <a:p>
                <a:pPr algn="ctr" rtl="0"/>
                <a:endParaRPr lang="ru-RU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6" name="Овал 15">
                <a:extLst>
                  <a:ext uri="{FF2B5EF4-FFF2-40B4-BE49-F238E27FC236}">
                    <a16:creationId xmlns:a16="http://schemas.microsoft.com/office/drawing/2014/main" id="{67C78A37-D378-70D3-D6E3-AB9400EB583E}"/>
                  </a:ext>
                </a:extLst>
              </p:cNvPr>
              <p:cNvSpPr/>
              <p:nvPr userDrawn="1"/>
            </p:nvSpPr>
            <p:spPr>
              <a:xfrm rot="13500000" flipV="1">
                <a:off x="1512277" y="2840042"/>
                <a:ext cx="214196" cy="933178"/>
              </a:xfrm>
              <a:prstGeom prst="ellipse">
                <a:avLst/>
              </a:pr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innerShdw blurRad="1270000" dist="2540000">
                  <a:schemeClr val="accent1">
                    <a:lumMod val="60000"/>
                    <a:lumOff val="40000"/>
                    <a:alpha val="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ru-RU"/>
                </a:defPPr>
              </a:lstStyle>
              <a:p>
                <a:pPr algn="ctr" rtl="0"/>
                <a:endParaRPr lang="ru-RU" dirty="0"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02491172-466F-19CC-B639-A1C3CAB1D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690545" y="4100655"/>
            <a:ext cx="1335600" cy="1262947"/>
            <a:chOff x="10145015" y="2343978"/>
            <a:chExt cx="1335600" cy="1262947"/>
          </a:xfrm>
        </p:grpSpPr>
        <p:sp>
          <p:nvSpPr>
            <p:cNvPr id="18" name="Полилиния: Фигура 25">
              <a:extLst>
                <a:ext uri="{FF2B5EF4-FFF2-40B4-BE49-F238E27FC236}">
                  <a16:creationId xmlns:a16="http://schemas.microsoft.com/office/drawing/2014/main" id="{45EC885D-265C-397B-5DAF-57A66CDA30B5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400615" y="2343978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732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19" name="Овал 18">
              <a:extLst>
                <a:ext uri="{FF2B5EF4-FFF2-40B4-BE49-F238E27FC236}">
                  <a16:creationId xmlns:a16="http://schemas.microsoft.com/office/drawing/2014/main" id="{3601DB21-D937-2F89-DC26-063DFC7800C8}"/>
                </a:ext>
              </a:extLst>
            </p:cNvPr>
            <p:cNvSpPr/>
            <p:nvPr/>
          </p:nvSpPr>
          <p:spPr>
            <a:xfrm rot="13500000">
              <a:off x="10415015" y="21798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8332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076C4EAC-BBDE-1963-BD72-3BD2A47DC5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0863" y="4045464"/>
            <a:ext cx="11115355" cy="2286000"/>
          </a:xfrm>
        </p:spPr>
        <p:txBody>
          <a:bodyPr rtlCol="0" anchor="ctr">
            <a:noAutofit/>
          </a:bodyPr>
          <a:lstStyle>
            <a:lvl1pPr algn="l">
              <a:defRPr lang="ru-RU" sz="54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8" name="Рисунок 7">
            <a:extLst>
              <a:ext uri="{FF2B5EF4-FFF2-40B4-BE49-F238E27FC236}">
                <a16:creationId xmlns:a16="http://schemas.microsoft.com/office/drawing/2014/main" id="{E592AF4F-2F83-7005-B3AC-6FCC7FB191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94"/>
            <a:ext cx="12192000" cy="3771878"/>
          </a:xfrm>
        </p:spPr>
        <p:txBody>
          <a:bodyPr rtlCol="0">
            <a:noAutofit/>
          </a:bodyPr>
          <a:lstStyle>
            <a:lvl1pPr marL="0" indent="0" algn="ctr">
              <a:buNone/>
              <a:defRPr lang="ru-RU" sz="2000"/>
            </a:lvl1pPr>
          </a:lstStyle>
          <a:p>
            <a:pPr rtl="0"/>
            <a:r>
              <a:rPr lang="ru-RU"/>
              <a:t>Щелкните значок, чтобы вставить рисунок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57BF9F63-86BE-5515-AD3C-59481B3FF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225773" y="385222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20ГГ</a:t>
            </a:r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CBD12358-51D2-46B3-9BDE-DF29528B94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899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+ подзаголовок + рисун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772C41-A024-2F33-1F04-21E003FA729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50863" y="196900"/>
            <a:ext cx="4159160" cy="3155900"/>
          </a:xfrm>
        </p:spPr>
        <p:txBody>
          <a:bodyPr lIns="91440" rtlCol="0" anchor="b">
            <a:noAutofit/>
          </a:bodyPr>
          <a:lstStyle>
            <a:lvl1pPr algn="l">
              <a:defRPr lang="ru-RU" sz="40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73BC2DF-9C2A-052C-AD2C-0A8ABAA5037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7271" y="3505200"/>
            <a:ext cx="4159160" cy="2352356"/>
          </a:xfrm>
        </p:spPr>
        <p:txBody>
          <a:bodyPr lIns="91440" rIns="91440" rtlCol="0"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ru-RU" sz="2400">
                <a:solidFill>
                  <a:schemeClr val="tx1"/>
                </a:solidFill>
              </a:defRPr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 rtl="0"/>
            <a:r>
              <a:rPr lang="ru-RU"/>
              <a:t>Подзаголовок слайда</a:t>
            </a:r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60ABD6E1-FE78-D78B-E80C-09490F5D8D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668780" y="50590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62BB1BCD-5C1C-ED05-D6B4-F92367209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822156" y="4143453"/>
            <a:ext cx="734257" cy="760506"/>
            <a:chOff x="5243759" y="1363788"/>
            <a:chExt cx="734257" cy="760506"/>
          </a:xfrm>
        </p:grpSpPr>
        <p:sp>
          <p:nvSpPr>
            <p:cNvPr id="11" name="Полилиния 5">
              <a:extLst>
                <a:ext uri="{FF2B5EF4-FFF2-40B4-BE49-F238E27FC236}">
                  <a16:creationId xmlns:a16="http://schemas.microsoft.com/office/drawing/2014/main" id="{700A5CAB-28E9-FB7A-E72E-39F3ADE58C6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12" name="Полилиния 6">
              <a:extLst>
                <a:ext uri="{FF2B5EF4-FFF2-40B4-BE49-F238E27FC236}">
                  <a16:creationId xmlns:a16="http://schemas.microsoft.com/office/drawing/2014/main" id="{2BA2D9BC-CA87-28FA-7A02-455E740EACA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13" name="Полилиния 8">
              <a:extLst>
                <a:ext uri="{FF2B5EF4-FFF2-40B4-BE49-F238E27FC236}">
                  <a16:creationId xmlns:a16="http://schemas.microsoft.com/office/drawing/2014/main" id="{734E5ADF-EEF0-2501-9D7B-8FC1A49F60A7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</p:grpSp>
      <p:sp>
        <p:nvSpPr>
          <p:cNvPr id="8" name="Рисунок 14">
            <a:extLst>
              <a:ext uri="{FF2B5EF4-FFF2-40B4-BE49-F238E27FC236}">
                <a16:creationId xmlns:a16="http://schemas.microsoft.com/office/drawing/2014/main" id="{780F3839-9B1B-2346-C1F4-E876E6AE32E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78049" y="788713"/>
            <a:ext cx="5132388" cy="5132388"/>
          </a:xfrm>
          <a:custGeom>
            <a:avLst/>
            <a:gdLst>
              <a:gd name="connsiteX0" fmla="*/ 2566194 w 5132388"/>
              <a:gd name="connsiteY0" fmla="*/ 0 h 5132388"/>
              <a:gd name="connsiteX1" fmla="*/ 5132388 w 5132388"/>
              <a:gd name="connsiteY1" fmla="*/ 2566194 h 5132388"/>
              <a:gd name="connsiteX2" fmla="*/ 2566194 w 5132388"/>
              <a:gd name="connsiteY2" fmla="*/ 5132388 h 5132388"/>
              <a:gd name="connsiteX3" fmla="*/ 0 w 5132388"/>
              <a:gd name="connsiteY3" fmla="*/ 2566194 h 5132388"/>
              <a:gd name="connsiteX4" fmla="*/ 2566194 w 5132388"/>
              <a:gd name="connsiteY4" fmla="*/ 0 h 513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 lang="ru-RU" sz="1800"/>
            </a:lvl1pPr>
          </a:lstStyle>
          <a:p>
            <a:pPr rtl="0"/>
            <a:r>
              <a:rPr lang="ru-RU"/>
              <a:t>Щелкните значок, чтобы добавить фото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070940-5919-2C95-2278-32E50BF14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20ГГ</a:t>
            </a:r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57D599-49CF-19FE-6D86-C5EDB765F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931DF1-1C8D-86B9-BFDD-098FFC00F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CBD12358-51D2-46B3-9BDE-DF29528B945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073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C87E98C0-6053-9701-92D0-4EF9ADBC50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 flipV="1">
            <a:off x="9063019" y="746716"/>
            <a:ext cx="3597052" cy="2615018"/>
            <a:chOff x="4541453" y="3199533"/>
            <a:chExt cx="3597052" cy="2615018"/>
          </a:xfrm>
        </p:grpSpPr>
        <p:sp>
          <p:nvSpPr>
            <p:cNvPr id="8" name="Полилиния: фигура 38">
              <a:extLst>
                <a:ext uri="{FF2B5EF4-FFF2-40B4-BE49-F238E27FC236}">
                  <a16:creationId xmlns:a16="http://schemas.microsoft.com/office/drawing/2014/main" id="{C32B1A1D-760B-9D3D-A869-E50FC962A629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602175" y="3958416"/>
              <a:ext cx="3536330" cy="1853969"/>
            </a:xfrm>
            <a:custGeom>
              <a:avLst/>
              <a:gdLst>
                <a:gd name="connsiteX0" fmla="*/ 3536330 w 3536330"/>
                <a:gd name="connsiteY0" fmla="*/ 1853969 h 1853969"/>
                <a:gd name="connsiteX1" fmla="*/ 1682362 w 3536330"/>
                <a:gd name="connsiteY1" fmla="*/ 0 h 1853969"/>
                <a:gd name="connsiteX2" fmla="*/ 52157 w 3536330"/>
                <a:gd name="connsiteY2" fmla="*/ 970257 h 1853969"/>
                <a:gd name="connsiteX3" fmla="*/ 0 w 3536330"/>
                <a:gd name="connsiteY3" fmla="*/ 1078528 h 1853969"/>
                <a:gd name="connsiteX4" fmla="*/ 757215 w 3536330"/>
                <a:gd name="connsiteY4" fmla="*/ 1835743 h 1853969"/>
                <a:gd name="connsiteX5" fmla="*/ 774211 w 3536330"/>
                <a:gd name="connsiteY5" fmla="*/ 1667149 h 1853969"/>
                <a:gd name="connsiteX6" fmla="*/ 1682362 w 3536330"/>
                <a:gd name="connsiteY6" fmla="*/ 926985 h 1853969"/>
                <a:gd name="connsiteX7" fmla="*/ 2609345 w 3536330"/>
                <a:gd name="connsiteY7" fmla="*/ 1853969 h 1853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36330" h="1853969">
                  <a:moveTo>
                    <a:pt x="3536330" y="1853969"/>
                  </a:moveTo>
                  <a:cubicBezTo>
                    <a:pt x="3536330" y="830051"/>
                    <a:pt x="2706280" y="0"/>
                    <a:pt x="1682362" y="0"/>
                  </a:cubicBezTo>
                  <a:cubicBezTo>
                    <a:pt x="978418" y="0"/>
                    <a:pt x="366107" y="392328"/>
                    <a:pt x="52157" y="970257"/>
                  </a:cubicBezTo>
                  <a:lnTo>
                    <a:pt x="0" y="1078528"/>
                  </a:lnTo>
                  <a:lnTo>
                    <a:pt x="757215" y="1835743"/>
                  </a:lnTo>
                  <a:lnTo>
                    <a:pt x="774211" y="1667149"/>
                  </a:lnTo>
                  <a:cubicBezTo>
                    <a:pt x="860649" y="1244739"/>
                    <a:pt x="1234397" y="926985"/>
                    <a:pt x="1682362" y="926985"/>
                  </a:cubicBezTo>
                  <a:cubicBezTo>
                    <a:pt x="2194320" y="926985"/>
                    <a:pt x="2609345" y="1342010"/>
                    <a:pt x="2609345" y="1853969"/>
                  </a:cubicBezTo>
                  <a:close/>
                </a:path>
              </a:pathLst>
            </a:custGeom>
            <a:gradFill flip="none" rotWithShape="1">
              <a:gsLst>
                <a:gs pos="97000">
                  <a:schemeClr val="bg2"/>
                </a:gs>
                <a:gs pos="31000">
                  <a:schemeClr val="bg2">
                    <a:lumMod val="90000"/>
                    <a:lumOff val="10000"/>
                  </a:schemeClr>
                </a:gs>
              </a:gsLst>
              <a:lin ang="15000000" scaled="0"/>
              <a:tileRect/>
            </a:gradFill>
            <a:ln>
              <a:noFill/>
            </a:ln>
            <a:effectLst>
              <a:innerShdw blurRad="355600" dist="101600" dir="16200000">
                <a:schemeClr val="accent1">
                  <a:lumMod val="60000"/>
                  <a:lumOff val="40000"/>
                  <a:alpha val="8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grpSp>
          <p:nvGrpSpPr>
            <p:cNvPr id="9" name="Группа 8">
              <a:extLst>
                <a:ext uri="{FF2B5EF4-FFF2-40B4-BE49-F238E27FC236}">
                  <a16:creationId xmlns:a16="http://schemas.microsoft.com/office/drawing/2014/main" id="{D02EF78B-5BDF-8632-B9B1-087DB042EEC7}"/>
                </a:ext>
              </a:extLst>
            </p:cNvPr>
            <p:cNvGrpSpPr/>
            <p:nvPr/>
          </p:nvGrpSpPr>
          <p:grpSpPr>
            <a:xfrm>
              <a:off x="4541453" y="3199533"/>
              <a:ext cx="3478701" cy="2615018"/>
              <a:chOff x="-481151" y="3199533"/>
              <a:chExt cx="3478701" cy="2615018"/>
            </a:xfrm>
          </p:grpSpPr>
          <p:sp>
            <p:nvSpPr>
              <p:cNvPr id="10" name="Полилиния: фигура 32">
                <a:extLst>
                  <a:ext uri="{FF2B5EF4-FFF2-40B4-BE49-F238E27FC236}">
                    <a16:creationId xmlns:a16="http://schemas.microsoft.com/office/drawing/2014/main" id="{5C54B3E8-515B-0865-9321-DB3793A62240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 rot="18900000" flipV="1">
                <a:off x="-481151" y="3649708"/>
                <a:ext cx="3478701" cy="2164843"/>
              </a:xfrm>
              <a:custGeom>
                <a:avLst/>
                <a:gdLst>
                  <a:gd name="connsiteX0" fmla="*/ 3478701 w 3478701"/>
                  <a:gd name="connsiteY0" fmla="*/ 2164843 h 2164843"/>
                  <a:gd name="connsiteX1" fmla="*/ 1624733 w 3478701"/>
                  <a:gd name="connsiteY1" fmla="*/ 0 h 2164843"/>
                  <a:gd name="connsiteX2" fmla="*/ 87393 w 3478701"/>
                  <a:gd name="connsiteY2" fmla="*/ 954459 h 2164843"/>
                  <a:gd name="connsiteX3" fmla="*/ 0 w 3478701"/>
                  <a:gd name="connsiteY3" fmla="*/ 1122434 h 2164843"/>
                  <a:gd name="connsiteX4" fmla="*/ 736015 w 3478701"/>
                  <a:gd name="connsiteY4" fmla="*/ 1858449 h 2164843"/>
                  <a:gd name="connsiteX5" fmla="*/ 739424 w 3478701"/>
                  <a:gd name="connsiteY5" fmla="*/ 1842964 h 2164843"/>
                  <a:gd name="connsiteX6" fmla="*/ 1624733 w 3478701"/>
                  <a:gd name="connsiteY6" fmla="*/ 1082422 h 2164843"/>
                  <a:gd name="connsiteX7" fmla="*/ 2551716 w 3478701"/>
                  <a:gd name="connsiteY7" fmla="*/ 2164843 h 216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78701" h="2164843">
                    <a:moveTo>
                      <a:pt x="3478701" y="2164843"/>
                    </a:moveTo>
                    <a:cubicBezTo>
                      <a:pt x="3478701" y="969234"/>
                      <a:pt x="2648651" y="0"/>
                      <a:pt x="1624733" y="0"/>
                    </a:cubicBezTo>
                    <a:cubicBezTo>
                      <a:pt x="984784" y="0"/>
                      <a:pt x="420564" y="378607"/>
                      <a:pt x="87393" y="954459"/>
                    </a:cubicBezTo>
                    <a:lnTo>
                      <a:pt x="0" y="1122434"/>
                    </a:lnTo>
                    <a:lnTo>
                      <a:pt x="736015" y="1858449"/>
                    </a:lnTo>
                    <a:lnTo>
                      <a:pt x="739424" y="1842964"/>
                    </a:lnTo>
                    <a:cubicBezTo>
                      <a:pt x="856791" y="1402344"/>
                      <a:pt x="1208766" y="1082422"/>
                      <a:pt x="1624733" y="1082422"/>
                    </a:cubicBezTo>
                    <a:cubicBezTo>
                      <a:pt x="2136692" y="1082422"/>
                      <a:pt x="2551716" y="1567038"/>
                      <a:pt x="2551716" y="2164843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  <a:lumOff val="50000"/>
                  <a:alpha val="40000"/>
                </a:schemeClr>
              </a:solidFill>
              <a:ln>
                <a:noFill/>
              </a:ln>
              <a:effectLst>
                <a:softEdge rad="381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ru-RU"/>
                </a:defPPr>
              </a:lstStyle>
              <a:p>
                <a:pPr algn="ctr" rtl="0"/>
                <a:endParaRPr lang="ru-RU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1" name="Овал 10">
                <a:extLst>
                  <a:ext uri="{FF2B5EF4-FFF2-40B4-BE49-F238E27FC236}">
                    <a16:creationId xmlns:a16="http://schemas.microsoft.com/office/drawing/2014/main" id="{56E92718-2CCD-B15D-8DE5-46285BEA256B}"/>
                  </a:ext>
                </a:extLst>
              </p:cNvPr>
              <p:cNvSpPr/>
              <p:nvPr userDrawn="1"/>
            </p:nvSpPr>
            <p:spPr>
              <a:xfrm rot="13500000" flipV="1">
                <a:off x="1512277" y="2840042"/>
                <a:ext cx="214196" cy="933178"/>
              </a:xfrm>
              <a:prstGeom prst="ellipse">
                <a:avLst/>
              </a:pr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innerShdw blurRad="1270000" dist="2540000">
                  <a:schemeClr val="accent1">
                    <a:lumMod val="60000"/>
                    <a:lumOff val="40000"/>
                    <a:alpha val="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ru-RU"/>
                </a:defPPr>
              </a:lstStyle>
              <a:p>
                <a:pPr algn="ctr" rtl="0"/>
                <a:endParaRPr lang="ru-RU" dirty="0"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AEA0B78B-84F0-8B85-40E8-678689DC13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723112" y="5088958"/>
            <a:ext cx="1335600" cy="1262947"/>
            <a:chOff x="10145015" y="2343978"/>
            <a:chExt cx="1335600" cy="1262947"/>
          </a:xfrm>
        </p:grpSpPr>
        <p:sp>
          <p:nvSpPr>
            <p:cNvPr id="20" name="Полилиния: Фигура 25">
              <a:extLst>
                <a:ext uri="{FF2B5EF4-FFF2-40B4-BE49-F238E27FC236}">
                  <a16:creationId xmlns:a16="http://schemas.microsoft.com/office/drawing/2014/main" id="{2E5D7C6F-BF77-9B7D-5B12-7AF3ED280B43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400615" y="2343978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732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21" name="Овал 20">
              <a:extLst>
                <a:ext uri="{FF2B5EF4-FFF2-40B4-BE49-F238E27FC236}">
                  <a16:creationId xmlns:a16="http://schemas.microsoft.com/office/drawing/2014/main" id="{FA599EE6-2673-0AD8-EAE0-45C79326015E}"/>
                </a:ext>
              </a:extLst>
            </p:cNvPr>
            <p:cNvSpPr/>
            <p:nvPr/>
          </p:nvSpPr>
          <p:spPr>
            <a:xfrm rot="13500000">
              <a:off x="10415015" y="21798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3BDBC526-6DCD-4FF6-8395-D8C22E46E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Полилиния: Фигура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</a:lstStyle>
            <a:p>
              <a:pPr algn="ctr" rtl="0"/>
              <a:endParaRPr lang="ru-RU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" name="Овал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15" name="Овал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16" name="Полилиния: фигура 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</a:lstStyle>
            <a:p>
              <a:pPr algn="ctr" rtl="0"/>
              <a:endParaRPr lang="ru-RU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2" y="498474"/>
            <a:ext cx="7960421" cy="1450217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ru-RU" sz="4000" dirty="0"/>
            </a:lvl1pPr>
          </a:lstStyle>
          <a:p>
            <a:pPr lvl="0" rtl="0">
              <a:lnSpc>
                <a:spcPct val="100000"/>
              </a:lnSpc>
            </a:pPr>
            <a:r>
              <a:rPr lang="ru-RU"/>
              <a:t>Заголовок слайда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81343" y="2103039"/>
            <a:ext cx="7929940" cy="3979625"/>
          </a:xfrm>
        </p:spPr>
        <p:txBody>
          <a:bodyPr rtlCol="0">
            <a:normAutofit/>
          </a:bodyPr>
          <a:lstStyle>
            <a:lvl1pPr>
              <a:defRPr lang="ru-RU" sz="1800">
                <a:solidFill>
                  <a:schemeClr val="tx1"/>
                </a:solidFill>
              </a:defRPr>
            </a:lvl1pPr>
            <a:lvl2pPr>
              <a:defRPr lang="ru-RU" sz="1200">
                <a:solidFill>
                  <a:schemeClr val="tx1"/>
                </a:solidFill>
              </a:defRPr>
            </a:lvl2pPr>
            <a:lvl3pPr>
              <a:defRPr lang="ru-RU" sz="1200">
                <a:solidFill>
                  <a:schemeClr val="tx1"/>
                </a:solidFill>
              </a:defRPr>
            </a:lvl3pPr>
            <a:lvl4pPr>
              <a:defRPr lang="ru-RU" sz="1200">
                <a:solidFill>
                  <a:schemeClr val="tx1"/>
                </a:solidFill>
              </a:defRPr>
            </a:lvl4pPr>
            <a:lvl5pPr>
              <a:defRPr lang="ru-RU" sz="12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20ГГ</a:t>
            </a:r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DBA1B0FB-D917-4C8C-928F-313BD683BF3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0994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 содержимого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Овал 21">
            <a:extLst>
              <a:ext uri="{FF2B5EF4-FFF2-40B4-BE49-F238E27FC236}">
                <a16:creationId xmlns:a16="http://schemas.microsoft.com/office/drawing/2014/main" id="{94729CA3-91C4-4A89-9448-A2F0E4091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168347B7-45FA-4A01-924D-DC385B720B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Полилиния: Фигура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21" name="Овал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508635"/>
            <a:ext cx="11090274" cy="1332000"/>
          </a:xfrm>
        </p:spPr>
        <p:txBody>
          <a:bodyPr rtlCol="0">
            <a:normAutofit/>
          </a:bodyPr>
          <a:lstStyle>
            <a:lvl1pPr>
              <a:lnSpc>
                <a:spcPct val="100000"/>
              </a:lnSpc>
              <a:defRPr lang="ru-RU" sz="40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50862" y="2097175"/>
            <a:ext cx="5435600" cy="3995650"/>
          </a:xfrm>
        </p:spPr>
        <p:txBody>
          <a:bodyPr rtlCol="0">
            <a:normAutofit/>
          </a:bodyPr>
          <a:lstStyle>
            <a:lvl1pPr marL="0" indent="0">
              <a:spcBef>
                <a:spcPts val="1000"/>
              </a:spcBef>
              <a:buNone/>
              <a:defRPr lang="ru-RU" sz="1800">
                <a:solidFill>
                  <a:schemeClr val="tx1"/>
                </a:solidFill>
              </a:defRPr>
            </a:lvl1pPr>
            <a:lvl2pPr marL="228600">
              <a:spcBef>
                <a:spcPts val="1000"/>
              </a:spcBef>
              <a:defRPr lang="ru-RU" sz="1800">
                <a:solidFill>
                  <a:schemeClr val="tx1"/>
                </a:solidFill>
              </a:defRPr>
            </a:lvl2pPr>
            <a:lvl3pPr marL="411480" indent="-228600">
              <a:spcBef>
                <a:spcPts val="1000"/>
              </a:spcBef>
              <a:defRPr lang="ru-RU" sz="1800">
                <a:solidFill>
                  <a:schemeClr val="tx1"/>
                </a:solidFill>
              </a:defRPr>
            </a:lvl3pPr>
            <a:lvl4pPr marL="594360">
              <a:spcBef>
                <a:spcPts val="1000"/>
              </a:spcBef>
              <a:defRPr lang="ru-RU" sz="1800">
                <a:solidFill>
                  <a:schemeClr val="tx1"/>
                </a:solidFill>
              </a:defRPr>
            </a:lvl4pPr>
            <a:lvl5pPr marL="777240">
              <a:spcBef>
                <a:spcPts val="1000"/>
              </a:spcBef>
              <a:defRPr lang="ru-RU"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11" name="Объект 2">
            <a:extLst>
              <a:ext uri="{FF2B5EF4-FFF2-40B4-BE49-F238E27FC236}">
                <a16:creationId xmlns:a16="http://schemas.microsoft.com/office/drawing/2014/main" id="{6B65629D-0977-C0EA-5E0B-C4822F43DAEE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205540" y="2097175"/>
            <a:ext cx="5435600" cy="3995650"/>
          </a:xfrm>
        </p:spPr>
        <p:txBody>
          <a:bodyPr rtlCol="0">
            <a:normAutofit/>
          </a:bodyPr>
          <a:lstStyle>
            <a:lvl1pPr marL="0" indent="0">
              <a:spcBef>
                <a:spcPts val="1000"/>
              </a:spcBef>
              <a:buNone/>
              <a:defRPr lang="ru-RU" sz="1800">
                <a:solidFill>
                  <a:schemeClr val="tx1"/>
                </a:solidFill>
              </a:defRPr>
            </a:lvl1pPr>
            <a:lvl2pPr marL="228600">
              <a:spcBef>
                <a:spcPts val="1000"/>
              </a:spcBef>
              <a:defRPr lang="ru-RU" sz="1800">
                <a:solidFill>
                  <a:schemeClr val="tx1"/>
                </a:solidFill>
              </a:defRPr>
            </a:lvl2pPr>
            <a:lvl3pPr marL="411480" indent="-228600">
              <a:spcBef>
                <a:spcPts val="1000"/>
              </a:spcBef>
              <a:defRPr lang="ru-RU" sz="1800">
                <a:solidFill>
                  <a:schemeClr val="tx1"/>
                </a:solidFill>
              </a:defRPr>
            </a:lvl3pPr>
            <a:lvl4pPr marL="594360">
              <a:spcBef>
                <a:spcPts val="1000"/>
              </a:spcBef>
              <a:defRPr lang="ru-RU" sz="1800">
                <a:solidFill>
                  <a:schemeClr val="tx1"/>
                </a:solidFill>
              </a:defRPr>
            </a:lvl4pPr>
            <a:lvl5pPr marL="777240">
              <a:spcBef>
                <a:spcPts val="1000"/>
              </a:spcBef>
              <a:defRPr lang="ru-RU"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20ГГ</a:t>
            </a:r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DBA1B0FB-D917-4C8C-928F-313BD683BF3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6119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Содержимое + рисунок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40C44A-93E6-6C58-5E88-AFDC594EC2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0974" y="196900"/>
            <a:ext cx="4899628" cy="2331490"/>
          </a:xfrm>
        </p:spPr>
        <p:txBody>
          <a:bodyPr rtlCol="0" anchor="b" anchorCtr="0">
            <a:noAutofit/>
          </a:bodyPr>
          <a:lstStyle>
            <a:lvl1pPr algn="r">
              <a:defRPr lang="ru-RU" sz="40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813049-5F46-053E-6279-8183259649A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83162" y="2827209"/>
            <a:ext cx="4917440" cy="3442144"/>
          </a:xfrm>
        </p:spPr>
        <p:txBody>
          <a:bodyPr rtlCol="0">
            <a:normAutofit/>
          </a:bodyPr>
          <a:lstStyle>
            <a:lvl1pPr marL="0" indent="0" algn="r">
              <a:buNone/>
              <a:defRPr lang="ru-RU" sz="1800">
                <a:solidFill>
                  <a:schemeClr val="tx1"/>
                </a:solidFill>
              </a:defRPr>
            </a:lvl1pPr>
            <a:lvl2pPr algn="r">
              <a:defRPr lang="ru-RU" sz="1200">
                <a:solidFill>
                  <a:schemeClr val="tx1"/>
                </a:solidFill>
              </a:defRPr>
            </a:lvl2pPr>
            <a:lvl3pPr algn="r">
              <a:defRPr lang="ru-RU" sz="1200">
                <a:solidFill>
                  <a:schemeClr val="tx1"/>
                </a:solidFill>
              </a:defRPr>
            </a:lvl3pPr>
            <a:lvl4pPr algn="r">
              <a:defRPr lang="ru-RU" sz="1200">
                <a:solidFill>
                  <a:schemeClr val="tx1"/>
                </a:solidFill>
              </a:defRPr>
            </a:lvl4pPr>
            <a:lvl5pPr algn="r">
              <a:defRPr lang="ru-RU" sz="12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8" name="Рисунок 7">
            <a:extLst>
              <a:ext uri="{FF2B5EF4-FFF2-40B4-BE49-F238E27FC236}">
                <a16:creationId xmlns:a16="http://schemas.microsoft.com/office/drawing/2014/main" id="{BC013AD6-0EF3-2B25-DDBD-2DF706123A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5588" y="0"/>
            <a:ext cx="6095998" cy="6858000"/>
          </a:xfrm>
        </p:spPr>
        <p:txBody>
          <a:bodyPr rtlCol="0">
            <a:normAutofit/>
          </a:bodyPr>
          <a:lstStyle>
            <a:lvl1pPr marL="0" indent="0" algn="ctr">
              <a:buNone/>
              <a:defRPr lang="ru-RU" sz="20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/>
              <a:t>Щелкните значок, чтобы добавить фото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A904CD02-7C7D-28DD-85A8-2FD92C29D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803321" y="682622"/>
            <a:ext cx="734257" cy="760506"/>
            <a:chOff x="5243759" y="1363788"/>
            <a:chExt cx="734257" cy="760506"/>
          </a:xfrm>
        </p:grpSpPr>
        <p:sp>
          <p:nvSpPr>
            <p:cNvPr id="9" name="Полилиния 5">
              <a:extLst>
                <a:ext uri="{FF2B5EF4-FFF2-40B4-BE49-F238E27FC236}">
                  <a16:creationId xmlns:a16="http://schemas.microsoft.com/office/drawing/2014/main" id="{FB7341D0-DC30-9661-B3E0-91DE7C379468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10" name="Полилиния 6">
              <a:extLst>
                <a:ext uri="{FF2B5EF4-FFF2-40B4-BE49-F238E27FC236}">
                  <a16:creationId xmlns:a16="http://schemas.microsoft.com/office/drawing/2014/main" id="{92A118B5-9F91-EA1B-3F95-6BFA5095544C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11" name="Полилиния 8">
              <a:extLst>
                <a:ext uri="{FF2B5EF4-FFF2-40B4-BE49-F238E27FC236}">
                  <a16:creationId xmlns:a16="http://schemas.microsoft.com/office/drawing/2014/main" id="{208891A5-91FA-D924-CB46-E74B50635001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</p:grpSp>
      <p:sp>
        <p:nvSpPr>
          <p:cNvPr id="15" name="Овал 14">
            <a:extLst>
              <a:ext uri="{FF2B5EF4-FFF2-40B4-BE49-F238E27FC236}">
                <a16:creationId xmlns:a16="http://schemas.microsoft.com/office/drawing/2014/main" id="{BE5F7483-2261-D4C4-30E3-2D379D8CA0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1189378" y="523262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61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Овал 21">
            <a:extLst>
              <a:ext uri="{FF2B5EF4-FFF2-40B4-BE49-F238E27FC236}">
                <a16:creationId xmlns:a16="http://schemas.microsoft.com/office/drawing/2014/main" id="{94729CA3-91C4-4A89-9448-A2F0E4091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488315"/>
            <a:ext cx="11090274" cy="1332000"/>
          </a:xfrm>
        </p:spPr>
        <p:txBody>
          <a:bodyPr rtlCol="0">
            <a:normAutofit/>
          </a:bodyPr>
          <a:lstStyle>
            <a:lvl1pPr>
              <a:lnSpc>
                <a:spcPct val="100000"/>
              </a:lnSpc>
              <a:defRPr lang="ru-RU" sz="4000"/>
            </a:lvl1pPr>
          </a:lstStyle>
          <a:p>
            <a:pPr rtl="0"/>
            <a:r>
              <a:rPr lang="ru-RU"/>
              <a:t>Заголовок слайда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6EFC6ED4-22DD-0C3B-D15A-218307AB6D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379261" y="2030035"/>
            <a:ext cx="1335600" cy="1262947"/>
            <a:chOff x="10145015" y="2343978"/>
            <a:chExt cx="1335600" cy="1262947"/>
          </a:xfrm>
        </p:grpSpPr>
        <p:sp>
          <p:nvSpPr>
            <p:cNvPr id="12" name="Полилиния: Фигура 25">
              <a:extLst>
                <a:ext uri="{FF2B5EF4-FFF2-40B4-BE49-F238E27FC236}">
                  <a16:creationId xmlns:a16="http://schemas.microsoft.com/office/drawing/2014/main" id="{E4CD0F67-4BE8-1120-FCAE-806F9E18DD58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400615" y="2343978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732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14" name="Овал 13">
              <a:extLst>
                <a:ext uri="{FF2B5EF4-FFF2-40B4-BE49-F238E27FC236}">
                  <a16:creationId xmlns:a16="http://schemas.microsoft.com/office/drawing/2014/main" id="{59B74B85-E3CB-E24E-54C6-AB161411D93A}"/>
                </a:ext>
              </a:extLst>
            </p:cNvPr>
            <p:cNvSpPr/>
            <p:nvPr/>
          </p:nvSpPr>
          <p:spPr>
            <a:xfrm rot="13500000">
              <a:off x="10415015" y="21798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</p:grpSp>
      <p:sp>
        <p:nvSpPr>
          <p:cNvPr id="15" name="Полилиния: Фигура 21">
            <a:extLst>
              <a:ext uri="{FF2B5EF4-FFF2-40B4-BE49-F238E27FC236}">
                <a16:creationId xmlns:a16="http://schemas.microsoft.com/office/drawing/2014/main" id="{5781DEED-6608-D622-CA5E-C91FD8645E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4295775" y="0"/>
            <a:ext cx="360000" cy="274638"/>
          </a:xfrm>
          <a:custGeom>
            <a:avLst/>
            <a:gdLst>
              <a:gd name="connsiteX0" fmla="*/ 30714 w 360000"/>
              <a:gd name="connsiteY0" fmla="*/ 0 h 274638"/>
              <a:gd name="connsiteX1" fmla="*/ 329286 w 360000"/>
              <a:gd name="connsiteY1" fmla="*/ 0 h 274638"/>
              <a:gd name="connsiteX2" fmla="*/ 345855 w 360000"/>
              <a:gd name="connsiteY2" fmla="*/ 24574 h 274638"/>
              <a:gd name="connsiteX3" fmla="*/ 360000 w 360000"/>
              <a:gd name="connsiteY3" fmla="*/ 94638 h 274638"/>
              <a:gd name="connsiteX4" fmla="*/ 180000 w 360000"/>
              <a:gd name="connsiteY4" fmla="*/ 274638 h 274638"/>
              <a:gd name="connsiteX5" fmla="*/ 0 w 360000"/>
              <a:gd name="connsiteY5" fmla="*/ 94638 h 274638"/>
              <a:gd name="connsiteX6" fmla="*/ 14145 w 360000"/>
              <a:gd name="connsiteY6" fmla="*/ 24574 h 2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0" h="274638">
                <a:moveTo>
                  <a:pt x="30714" y="0"/>
                </a:moveTo>
                <a:lnTo>
                  <a:pt x="329286" y="0"/>
                </a:lnTo>
                <a:lnTo>
                  <a:pt x="345855" y="24574"/>
                </a:lnTo>
                <a:cubicBezTo>
                  <a:pt x="354963" y="46109"/>
                  <a:pt x="360000" y="69785"/>
                  <a:pt x="360000" y="94638"/>
                </a:cubicBezTo>
                <a:cubicBezTo>
                  <a:pt x="360000" y="194049"/>
                  <a:pt x="279411" y="274638"/>
                  <a:pt x="180000" y="274638"/>
                </a:cubicBezTo>
                <a:cubicBezTo>
                  <a:pt x="80589" y="274638"/>
                  <a:pt x="0" y="194049"/>
                  <a:pt x="0" y="94638"/>
                </a:cubicBezTo>
                <a:cubicBezTo>
                  <a:pt x="0" y="69785"/>
                  <a:pt x="5037" y="46109"/>
                  <a:pt x="14145" y="24574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168347B7-45FA-4A01-924D-DC385B720B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Полилиния: Фигура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21" name="Овал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</p:grp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50862" y="1965095"/>
            <a:ext cx="5435600" cy="3995650"/>
          </a:xfrm>
        </p:spPr>
        <p:txBody>
          <a:bodyPr rtlCol="0">
            <a:normAutofit/>
          </a:bodyPr>
          <a:lstStyle>
            <a:lvl1pPr marL="0" indent="0">
              <a:buNone/>
              <a:defRPr lang="ru-RU" sz="1800">
                <a:solidFill>
                  <a:schemeClr val="tx1"/>
                </a:solidFill>
              </a:defRPr>
            </a:lvl1pPr>
            <a:lvl2pPr>
              <a:defRPr lang="ru-RU" sz="1800">
                <a:solidFill>
                  <a:schemeClr val="tx1"/>
                </a:solidFill>
              </a:defRPr>
            </a:lvl2pPr>
            <a:lvl3pPr>
              <a:defRPr lang="ru-RU" sz="1800">
                <a:solidFill>
                  <a:schemeClr val="tx1"/>
                </a:solidFill>
              </a:defRPr>
            </a:lvl3pPr>
            <a:lvl4pPr>
              <a:defRPr lang="ru-RU" sz="1800">
                <a:solidFill>
                  <a:schemeClr val="tx1"/>
                </a:solidFill>
              </a:defRPr>
            </a:lvl4pPr>
            <a:lvl5pPr>
              <a:defRPr lang="ru-RU"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id="{C4B946DE-F802-2F36-2789-09D7F8604081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301305" y="1965095"/>
            <a:ext cx="5339397" cy="3995650"/>
          </a:xfrm>
        </p:spPr>
        <p:txBody>
          <a:bodyPr rtlCol="0">
            <a:normAutofit/>
          </a:bodyPr>
          <a:lstStyle>
            <a:lvl1pPr marL="0" indent="0">
              <a:buNone/>
              <a:defRPr lang="ru-RU" sz="1800">
                <a:solidFill>
                  <a:schemeClr val="tx1"/>
                </a:solidFill>
              </a:defRPr>
            </a:lvl1pPr>
            <a:lvl2pPr>
              <a:defRPr lang="ru-RU" sz="1800">
                <a:solidFill>
                  <a:schemeClr val="tx1"/>
                </a:solidFill>
              </a:defRPr>
            </a:lvl2pPr>
            <a:lvl3pPr>
              <a:defRPr lang="ru-RU" sz="1800">
                <a:solidFill>
                  <a:schemeClr val="tx1"/>
                </a:solidFill>
              </a:defRPr>
            </a:lvl3pPr>
            <a:lvl4pPr>
              <a:defRPr lang="ru-RU" sz="1800">
                <a:solidFill>
                  <a:schemeClr val="tx1"/>
                </a:solidFill>
              </a:defRPr>
            </a:lvl4pPr>
            <a:lvl5pPr>
              <a:defRPr lang="ru-RU"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20ГГ</a:t>
            </a:r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DBA1B0FB-D917-4C8C-928F-313BD683BF3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165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ключ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>
            <a:extLst>
              <a:ext uri="{FF2B5EF4-FFF2-40B4-BE49-F238E27FC236}">
                <a16:creationId xmlns:a16="http://schemas.microsoft.com/office/drawing/2014/main" id="{E57989ED-9663-5033-AA83-267069FC5C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303845" y="5427212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9536" y="549274"/>
            <a:ext cx="5179330" cy="2841829"/>
          </a:xfrm>
        </p:spPr>
        <p:txBody>
          <a:bodyPr vert="horz" wrap="square" lIns="0" tIns="0" rIns="0" bIns="0" rtlCol="0" anchor="b" anchorCtr="0">
            <a:normAutofit/>
          </a:bodyPr>
          <a:lstStyle>
            <a:lvl1pPr>
              <a:defRPr lang="ru-RU" sz="5400" dirty="0"/>
            </a:lvl1pPr>
          </a:lstStyle>
          <a:p>
            <a:pPr lvl="0" rtl="0">
              <a:lnSpc>
                <a:spcPct val="100000"/>
              </a:lnSpc>
            </a:pPr>
            <a:r>
              <a:rPr lang="ru-RU"/>
              <a:t>Заголовок слайда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9537" y="3646704"/>
            <a:ext cx="5179330" cy="2706160"/>
          </a:xfrm>
        </p:spPr>
        <p:txBody>
          <a:bodyPr rtlCol="0">
            <a:normAutofit/>
          </a:bodyPr>
          <a:lstStyle>
            <a:lvl1pPr marL="0" indent="0">
              <a:spcBef>
                <a:spcPts val="1000"/>
              </a:spcBef>
              <a:buNone/>
              <a:defRPr lang="ru-RU" sz="1800">
                <a:solidFill>
                  <a:schemeClr val="tx1"/>
                </a:solidFill>
              </a:defRPr>
            </a:lvl1pPr>
            <a:lvl2pPr marL="457200" indent="0">
              <a:spcBef>
                <a:spcPts val="1000"/>
              </a:spcBef>
              <a:buNone/>
              <a:defRPr lang="ru-RU" sz="1200">
                <a:solidFill>
                  <a:schemeClr val="tx1"/>
                </a:solidFill>
              </a:defRPr>
            </a:lvl2pPr>
            <a:lvl3pPr marL="914400" indent="0">
              <a:spcBef>
                <a:spcPts val="1000"/>
              </a:spcBef>
              <a:buNone/>
              <a:defRPr lang="ru-RU" sz="1200">
                <a:solidFill>
                  <a:schemeClr val="tx1"/>
                </a:solidFill>
              </a:defRPr>
            </a:lvl3pPr>
            <a:lvl4pPr marL="1371600" indent="0">
              <a:spcBef>
                <a:spcPts val="1000"/>
              </a:spcBef>
              <a:buNone/>
              <a:defRPr lang="ru-RU" sz="1200">
                <a:solidFill>
                  <a:schemeClr val="tx1"/>
                </a:solidFill>
              </a:defRPr>
            </a:lvl4pPr>
            <a:lvl5pPr marL="1828800" indent="0">
              <a:spcBef>
                <a:spcPts val="1000"/>
              </a:spcBef>
              <a:buNone/>
              <a:defRPr lang="ru-RU" sz="12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ru-RU"/>
              <a:t>Щелкните, чтобы добавить содержимое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20" name="Рисунок 19">
            <a:extLst>
              <a:ext uri="{FF2B5EF4-FFF2-40B4-BE49-F238E27FC236}">
                <a16:creationId xmlns:a16="http://schemas.microsoft.com/office/drawing/2014/main" id="{5392876F-0BBD-F80A-DE7F-8831AD3BF3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926138" y="549275"/>
            <a:ext cx="5654675" cy="57880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ru-RU" sz="20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/>
              <a:t>Щелкните значок, чтобы вставить рисунок</a:t>
            </a: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64E08E8E-10CB-55BC-8AFF-E64C800B9F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594036" y="5610392"/>
            <a:ext cx="667802" cy="631474"/>
            <a:chOff x="10478914" y="1506691"/>
            <a:chExt cx="667802" cy="631474"/>
          </a:xfrm>
        </p:grpSpPr>
        <p:sp>
          <p:nvSpPr>
            <p:cNvPr id="10" name="Полилиния: фигура 15">
              <a:extLst>
                <a:ext uri="{FF2B5EF4-FFF2-40B4-BE49-F238E27FC236}">
                  <a16:creationId xmlns:a16="http://schemas.microsoft.com/office/drawing/2014/main" id="{B439260B-AC6B-1C83-1A63-058A7E7EFCC9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id="{4ADD32DC-9BAF-DA32-4E29-A6D403E04377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3BDBC526-6DCD-4FF6-8395-D8C22E46E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Полилиния: Фигура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</a:lstStyle>
            <a:p>
              <a:pPr algn="ctr" rtl="0"/>
              <a:endParaRPr lang="ru-RU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" name="Овал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15" name="Овал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16" name="Полилиния: фигура 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</a:lstStyle>
            <a:p>
              <a:pPr algn="ctr" rtl="0"/>
              <a:endParaRPr lang="ru-RU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4" name="Дата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/>
              <a:t>20ГГ</a:t>
            </a:r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RU"/>
            </a:defPPr>
          </a:lstStyle>
          <a:p>
            <a:pPr rtl="0"/>
            <a:fld id="{DBA1B0FB-D917-4C8C-928F-313BD683BF3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6071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>
            <a:defPPr>
              <a:defRPr lang="ru-RU"/>
            </a:defPPr>
          </a:lstStyle>
          <a:p>
            <a:pPr lvl="0" rtl="0">
              <a:lnSpc>
                <a:spcPct val="100000"/>
              </a:lnSpc>
            </a:pPr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defPPr>
              <a:defRPr lang="ru-RU"/>
            </a:defPPr>
          </a:lstStyle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ru-RU" sz="1000">
                <a:solidFill>
                  <a:schemeClr val="tx1">
                    <a:alpha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ru-RU"/>
              <a:t>20ГГ</a:t>
            </a: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ru-RU" sz="1000">
                <a:solidFill>
                  <a:schemeClr val="tx1">
                    <a:alpha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lang="ru-RU" sz="1000">
                <a:solidFill>
                  <a:schemeClr val="tx1">
                    <a:alpha val="8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DBA1B0FB-D917-4C8C-928F-313BD683BF39}" type="slidenum">
              <a:rPr lang="ru-RU" smtClean="0"/>
              <a:pPr/>
              <a:t>‹#›</a:t>
            </a:fld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2557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6" r:id="rId3"/>
    <p:sldLayoutId id="2147483697" r:id="rId4"/>
    <p:sldLayoutId id="2147483703" r:id="rId5"/>
    <p:sldLayoutId id="2147483704" r:id="rId6"/>
    <p:sldLayoutId id="2147483699" r:id="rId7"/>
    <p:sldLayoutId id="2147483688" r:id="rId8"/>
    <p:sldLayoutId id="2147483686" r:id="rId9"/>
    <p:sldLayoutId id="2147483685" r:id="rId10"/>
    <p:sldLayoutId id="214748370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ru-RU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lang="ru-RU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lang="ru-RU"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lang="ru-RU"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lang="ru-RU"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lang="ru-RU" sz="1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2" pos="3840">
          <p15:clr>
            <a:srgbClr val="F26B43"/>
          </p15:clr>
        </p15:guide>
        <p15:guide id="33" orient="horz" pos="2160">
          <p15:clr>
            <a:srgbClr val="F26B43"/>
          </p15:clr>
        </p15:guide>
        <p15:guide id="34" pos="347">
          <p15:clr>
            <a:srgbClr val="F26B43"/>
          </p15:clr>
        </p15:guide>
        <p15:guide id="35" pos="7333">
          <p15:clr>
            <a:srgbClr val="F26B43"/>
          </p15:clr>
        </p15:guide>
        <p15:guide id="36" orient="horz" pos="346">
          <p15:clr>
            <a:srgbClr val="F26B43"/>
          </p15:clr>
        </p15:guide>
        <p15:guide id="37" orient="horz" pos="3974">
          <p15:clr>
            <a:srgbClr val="F26B43"/>
          </p15:clr>
        </p15:guide>
        <p15:guide id="38" pos="824">
          <p15:clr>
            <a:srgbClr val="A4A3A4"/>
          </p15:clr>
        </p15:guide>
        <p15:guide id="39" pos="937">
          <p15:clr>
            <a:srgbClr val="A4A3A4"/>
          </p15:clr>
        </p15:guide>
        <p15:guide id="40" pos="1413">
          <p15:clr>
            <a:srgbClr val="A4A3A4"/>
          </p15:clr>
        </p15:guide>
        <p15:guide id="41" pos="1527">
          <p15:clr>
            <a:srgbClr val="A4A3A4"/>
          </p15:clr>
        </p15:guide>
        <p15:guide id="42" pos="2003">
          <p15:clr>
            <a:srgbClr val="A4A3A4"/>
          </p15:clr>
        </p15:guide>
        <p15:guide id="43" pos="2116">
          <p15:clr>
            <a:srgbClr val="A4A3A4"/>
          </p15:clr>
        </p15:guide>
        <p15:guide id="44" pos="2593">
          <p15:clr>
            <a:srgbClr val="A4A3A4"/>
          </p15:clr>
        </p15:guide>
        <p15:guide id="45" pos="2706">
          <p15:clr>
            <a:srgbClr val="A4A3A4"/>
          </p15:clr>
        </p15:guide>
        <p15:guide id="46" pos="3182">
          <p15:clr>
            <a:srgbClr val="A4A3A4"/>
          </p15:clr>
        </p15:guide>
        <p15:guide id="47" pos="3318">
          <p15:clr>
            <a:srgbClr val="A4A3A4"/>
          </p15:clr>
        </p15:guide>
        <p15:guide id="48" pos="3772">
          <p15:clr>
            <a:srgbClr val="A4A3A4"/>
          </p15:clr>
        </p15:guide>
        <p15:guide id="49" pos="3908">
          <p15:clr>
            <a:srgbClr val="A4A3A4"/>
          </p15:clr>
        </p15:guide>
        <p15:guide id="50" pos="4362">
          <p15:clr>
            <a:srgbClr val="A4A3A4"/>
          </p15:clr>
        </p15:guide>
        <p15:guide id="51" pos="4498">
          <p15:clr>
            <a:srgbClr val="A4A3A4"/>
          </p15:clr>
        </p15:guide>
        <p15:guide id="52" pos="4951">
          <p15:clr>
            <a:srgbClr val="A4A3A4"/>
          </p15:clr>
        </p15:guide>
        <p15:guide id="53" pos="5087">
          <p15:clr>
            <a:srgbClr val="A4A3A4"/>
          </p15:clr>
        </p15:guide>
        <p15:guide id="54" pos="5541">
          <p15:clr>
            <a:srgbClr val="A4A3A4"/>
          </p15:clr>
        </p15:guide>
        <p15:guide id="55" pos="5677">
          <p15:clr>
            <a:srgbClr val="A4A3A4"/>
          </p15:clr>
        </p15:guide>
        <p15:guide id="56" pos="6153">
          <p15:clr>
            <a:srgbClr val="A4A3A4"/>
          </p15:clr>
        </p15:guide>
        <p15:guide id="57" pos="6267">
          <p15:clr>
            <a:srgbClr val="A4A3A4"/>
          </p15:clr>
        </p15:guide>
        <p15:guide id="58" pos="6743">
          <p15:clr>
            <a:srgbClr val="A4A3A4"/>
          </p15:clr>
        </p15:guide>
        <p15:guide id="59" pos="6856">
          <p15:clr>
            <a:srgbClr val="A4A3A4"/>
          </p15:clr>
        </p15:guide>
        <p15:guide id="60" orient="horz" pos="3838">
          <p15:clr>
            <a:srgbClr val="A4A3A4"/>
          </p15:clr>
        </p15:guide>
        <p15:guide id="61" orient="horz" pos="2092">
          <p15:clr>
            <a:srgbClr val="A4A3A4"/>
          </p15:clr>
        </p15:guide>
        <p15:guide id="62" orient="horz" pos="2228">
          <p15:clr>
            <a:srgbClr val="A4A3A4"/>
          </p15:clr>
        </p15:guide>
        <p15:guide id="63" orient="horz" pos="845">
          <p15:clr>
            <a:srgbClr val="A4A3A4"/>
          </p15:clr>
        </p15:guide>
        <p15:guide id="64" orient="horz" pos="958">
          <p15:clr>
            <a:srgbClr val="A4A3A4"/>
          </p15:clr>
        </p15:guide>
        <p15:guide id="65" orient="horz" pos="1480">
          <p15:clr>
            <a:srgbClr val="A4A3A4"/>
          </p15:clr>
        </p15:guide>
        <p15:guide id="66" orient="horz" pos="1593">
          <p15:clr>
            <a:srgbClr val="A4A3A4"/>
          </p15:clr>
        </p15:guide>
        <p15:guide id="67" orient="horz" pos="2727">
          <p15:clr>
            <a:srgbClr val="A4A3A4"/>
          </p15:clr>
        </p15:guide>
        <p15:guide id="68" orient="horz" pos="2840">
          <p15:clr>
            <a:srgbClr val="A4A3A4"/>
          </p15:clr>
        </p15:guide>
        <p15:guide id="69" orient="horz" pos="3339">
          <p15:clr>
            <a:srgbClr val="A4A3A4"/>
          </p15:clr>
        </p15:guide>
        <p15:guide id="70" orient="horz" pos="3475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0047101-8D42-6100-9CEA-AEC0FAEAB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5970" y="131886"/>
            <a:ext cx="5574322" cy="931984"/>
          </a:xfrm>
          <a:noFill/>
        </p:spPr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r>
              <a:rPr lang="ru-RU" sz="1700" dirty="0"/>
              <a:t>Государственное бюджетное учреждение </a:t>
            </a:r>
            <a:br>
              <a:rPr lang="ru-RU" sz="1700" dirty="0"/>
            </a:br>
            <a:r>
              <a:rPr lang="ru-RU" sz="1700" dirty="0"/>
              <a:t>«Центр диагностики и консультирования» Краснодарского края</a:t>
            </a:r>
          </a:p>
        </p:txBody>
      </p:sp>
      <p:pic>
        <p:nvPicPr>
          <p:cNvPr id="8" name="Рисунок 13" descr="Цифровой фон точек данных">
            <a:extLst>
              <a:ext uri="{FF2B5EF4-FFF2-40B4-BE49-F238E27FC236}">
                <a16:creationId xmlns:a16="http://schemas.microsoft.com/office/drawing/2014/main" id="{53227D59-33F9-9DDB-1C5C-A938A989EE5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r="7936"/>
          <a:stretch/>
        </p:blipFill>
        <p:spPr>
          <a:xfrm>
            <a:off x="0" y="0"/>
            <a:ext cx="6267450" cy="6858000"/>
          </a:xfrm>
        </p:spPr>
      </p:pic>
      <p:sp>
        <p:nvSpPr>
          <p:cNvPr id="2" name="Заголовок 3">
            <a:extLst>
              <a:ext uri="{FF2B5EF4-FFF2-40B4-BE49-F238E27FC236}">
                <a16:creationId xmlns:a16="http://schemas.microsoft.com/office/drawing/2014/main" id="{20137392-698F-8850-44D2-C946F1243BB2}"/>
              </a:ext>
            </a:extLst>
          </p:cNvPr>
          <p:cNvSpPr txBox="1">
            <a:spLocks/>
          </p:cNvSpPr>
          <p:nvPr/>
        </p:nvSpPr>
        <p:spPr>
          <a:xfrm>
            <a:off x="6435970" y="2733528"/>
            <a:ext cx="5574322" cy="187393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ru-RU"/>
            </a:defPPr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000" dirty="0"/>
              <a:t>Индивидуальные и возрастные особенности детей </a:t>
            </a:r>
          </a:p>
          <a:p>
            <a:pPr algn="ctr"/>
            <a:r>
              <a:rPr lang="ru-RU" sz="3000" dirty="0"/>
              <a:t>от 8 - 18 лет </a:t>
            </a:r>
          </a:p>
        </p:txBody>
      </p:sp>
      <p:sp>
        <p:nvSpPr>
          <p:cNvPr id="3" name="Заголовок 3">
            <a:extLst>
              <a:ext uri="{FF2B5EF4-FFF2-40B4-BE49-F238E27FC236}">
                <a16:creationId xmlns:a16="http://schemas.microsoft.com/office/drawing/2014/main" id="{046D7928-FE22-38A2-C2E8-72C9B1CFC651}"/>
              </a:ext>
            </a:extLst>
          </p:cNvPr>
          <p:cNvSpPr txBox="1">
            <a:spLocks/>
          </p:cNvSpPr>
          <p:nvPr/>
        </p:nvSpPr>
        <p:spPr>
          <a:xfrm>
            <a:off x="6096000" y="5943600"/>
            <a:ext cx="5914292" cy="78251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ru-RU"/>
            </a:defPPr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700" dirty="0"/>
              <a:t>Подготовила: педагог-психолог</a:t>
            </a:r>
          </a:p>
          <a:p>
            <a:pPr algn="ctr"/>
            <a:r>
              <a:rPr lang="ru-RU" sz="1700" dirty="0"/>
              <a:t>Абрамова Екатерина Валерьевна</a:t>
            </a:r>
          </a:p>
        </p:txBody>
      </p:sp>
    </p:spTree>
    <p:extLst>
      <p:ext uri="{BB962C8B-B14F-4D97-AF65-F5344CB8AC3E}">
        <p14:creationId xmlns:p14="http://schemas.microsoft.com/office/powerpoint/2010/main" val="2803092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BAC361-0D7A-DC05-86B5-6DD77D322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536" y="549275"/>
            <a:ext cx="5179330" cy="837566"/>
          </a:xfrm>
          <a:noFill/>
        </p:spPr>
        <p:txBody>
          <a:bodyPr rtlCol="0" anchor="b">
            <a:normAutofit/>
          </a:bodyPr>
          <a:lstStyle>
            <a:defPPr>
              <a:defRPr lang="ru-RU"/>
            </a:defPPr>
          </a:lstStyle>
          <a:p>
            <a:pPr rtl="0"/>
            <a:r>
              <a:rPr lang="ru-RU" dirty="0"/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E98EFF-197D-3136-70B9-7BBD30A489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537" y="2154115"/>
            <a:ext cx="5179330" cy="4198749"/>
          </a:xfrm>
          <a:noFill/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r>
              <a:rPr lang="ru-RU" sz="25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Каждый возрастной кризис имеет огромное значение в жизни ребёнка. Чтобы психическое развитие было гармоничным и шло по правильному пути, родители должны помочь ему в их преодолении</a:t>
            </a:r>
          </a:p>
          <a:p>
            <a:pPr rtl="0"/>
            <a:endParaRPr lang="ru-RU" dirty="0"/>
          </a:p>
        </p:txBody>
      </p:sp>
      <p:pic>
        <p:nvPicPr>
          <p:cNvPr id="25" name="Рисунок 24" descr="Сеть крупным планом">
            <a:extLst>
              <a:ext uri="{FF2B5EF4-FFF2-40B4-BE49-F238E27FC236}">
                <a16:creationId xmlns:a16="http://schemas.microsoft.com/office/drawing/2014/main" id="{41A1C574-72C6-642F-E4D2-FF0C993AEF7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"/>
          <a:stretch/>
        </p:blipFill>
        <p:spPr>
          <a:xfrm>
            <a:off x="5926138" y="549275"/>
            <a:ext cx="5654675" cy="5788025"/>
          </a:xfrm>
        </p:spPr>
      </p:pic>
    </p:spTree>
    <p:extLst>
      <p:ext uri="{BB962C8B-B14F-4D97-AF65-F5344CB8AC3E}">
        <p14:creationId xmlns:p14="http://schemas.microsoft.com/office/powerpoint/2010/main" val="2547630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D5BE93-0252-3CC3-B567-14EC47EB8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83925"/>
            <a:ext cx="11090275" cy="826715"/>
          </a:xfrm>
        </p:spPr>
        <p:txBody>
          <a:bodyPr rtlCol="0">
            <a:normAutofit fontScale="90000"/>
          </a:bodyPr>
          <a:lstStyle>
            <a:defPPr>
              <a:defRPr lang="ru-RU"/>
            </a:defPPr>
          </a:lstStyle>
          <a:p>
            <a:pPr rtl="0"/>
            <a:r>
              <a:rPr lang="ru-RU" b="1" i="1" dirty="0"/>
              <a:t>Младший школьный возраст (от 7 до 10-11 лет)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BCA07C-1908-B1EB-82FA-EC63DAAF4CF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7346" y="1828800"/>
            <a:ext cx="6717324" cy="4693920"/>
          </a:xfrm>
        </p:spPr>
        <p:txBody>
          <a:bodyPr rtlCol="0">
            <a:normAutofit fontScale="85000" lnSpcReduction="20000"/>
          </a:bodyPr>
          <a:lstStyle>
            <a:defPPr>
              <a:defRPr lang="ru-RU"/>
            </a:defPPr>
          </a:lstStyle>
          <a:p>
            <a:pPr marL="285750" indent="-285750" rtl="0">
              <a:buFontTx/>
              <a:buChar char="-"/>
            </a:pPr>
            <a:r>
              <a:rPr lang="ru-RU" sz="3200" dirty="0">
                <a:latin typeface="+mj-lt"/>
                <a:ea typeface="Verdana" panose="020B0604030504040204" pitchFamily="34" charset="0"/>
              </a:rPr>
              <a:t>Социальное Я</a:t>
            </a:r>
          </a:p>
          <a:p>
            <a:pPr marL="285750" indent="-285750" rtl="0">
              <a:buFontTx/>
              <a:buChar char="-"/>
            </a:pPr>
            <a:r>
              <a:rPr lang="ru-RU" sz="3200" dirty="0">
                <a:latin typeface="+mj-lt"/>
                <a:ea typeface="Verdana" panose="020B0604030504040204" pitchFamily="34" charset="0"/>
              </a:rPr>
              <a:t>Особенности восприятия</a:t>
            </a:r>
          </a:p>
          <a:p>
            <a:pPr marL="285750" indent="-285750" rtl="0">
              <a:buFontTx/>
              <a:buChar char="-"/>
            </a:pPr>
            <a:r>
              <a:rPr lang="ru-RU" sz="3200" dirty="0">
                <a:latin typeface="+mj-lt"/>
                <a:ea typeface="Verdana" panose="020B0604030504040204" pitchFamily="34" charset="0"/>
              </a:rPr>
              <a:t>Волевое развитие</a:t>
            </a:r>
          </a:p>
          <a:p>
            <a:pPr marL="285750" indent="-285750" rtl="0">
              <a:buFontTx/>
              <a:buChar char="-"/>
            </a:pPr>
            <a:r>
              <a:rPr lang="ru-RU" sz="3200" dirty="0">
                <a:latin typeface="+mj-lt"/>
                <a:ea typeface="Verdana" panose="020B0604030504040204" pitchFamily="34" charset="0"/>
              </a:rPr>
              <a:t>Формирование нравственных качеств</a:t>
            </a:r>
          </a:p>
          <a:p>
            <a:pPr marL="285750" indent="-285750" rtl="0">
              <a:buFontTx/>
              <a:buChar char="-"/>
            </a:pPr>
            <a:r>
              <a:rPr lang="ru-RU" sz="3200" dirty="0">
                <a:latin typeface="+mj-lt"/>
                <a:ea typeface="Verdana" panose="020B0604030504040204" pitchFamily="34" charset="0"/>
              </a:rPr>
              <a:t>«Быть лучше всех»</a:t>
            </a:r>
          </a:p>
          <a:p>
            <a:pPr marL="285750" indent="-285750" rtl="0">
              <a:buFontTx/>
              <a:buChar char="-"/>
            </a:pPr>
            <a:r>
              <a:rPr lang="ru-RU" sz="3200" dirty="0">
                <a:latin typeface="+mj-lt"/>
                <a:ea typeface="Verdana" panose="020B0604030504040204" pitchFamily="34" charset="0"/>
              </a:rPr>
              <a:t>Необходимость признания успехов</a:t>
            </a:r>
          </a:p>
          <a:p>
            <a:pPr marL="285750" indent="-285750" rtl="0">
              <a:buFontTx/>
              <a:buChar char="-"/>
            </a:pPr>
            <a:r>
              <a:rPr lang="ru-RU" sz="3200" dirty="0">
                <a:latin typeface="+mj-lt"/>
                <a:ea typeface="Verdana" panose="020B0604030504040204" pitchFamily="34" charset="0"/>
              </a:rPr>
              <a:t>Деятельность</a:t>
            </a:r>
          </a:p>
          <a:p>
            <a:pPr marL="285750" indent="-285750" rtl="0">
              <a:buFontTx/>
              <a:buChar char="-"/>
            </a:pPr>
            <a:r>
              <a:rPr lang="ru-RU" sz="3200" dirty="0">
                <a:latin typeface="+mj-lt"/>
                <a:ea typeface="Verdana" panose="020B0604030504040204" pitchFamily="34" charset="0"/>
              </a:rPr>
              <a:t>Утрата непосредственности</a:t>
            </a:r>
          </a:p>
          <a:p>
            <a:pPr marL="285750" indent="-285750" rtl="0">
              <a:buFontTx/>
              <a:buChar char="-"/>
            </a:pPr>
            <a:endParaRPr lang="ru-RU" dirty="0"/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5045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A0034E89-1952-5288-08A0-70A4A73BE3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5608" y="4360984"/>
            <a:ext cx="10806330" cy="2154115"/>
          </a:xfrm>
          <a:noFill/>
        </p:spPr>
        <p:txBody>
          <a:bodyPr rtlCol="0" anchor="ctr"/>
          <a:lstStyle>
            <a:defPPr>
              <a:defRPr lang="ru-RU"/>
            </a:defPPr>
          </a:lstStyle>
          <a:p>
            <a:r>
              <a:rPr lang="ru-RU" sz="32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Продолжительность отдельных возрастных периодов в значительной степени подтверждена изменениям. Как хронологические рамки возраста, так и его характеристики определяются прежде всего социальными факторами</a:t>
            </a:r>
            <a:br>
              <a:rPr lang="ru-RU" sz="18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11" name="Рисунок 15" descr="Цифровой фон точек данных">
            <a:extLst>
              <a:ext uri="{FF2B5EF4-FFF2-40B4-BE49-F238E27FC236}">
                <a16:creationId xmlns:a16="http://schemas.microsoft.com/office/drawing/2014/main" id="{A496DCE5-C34A-22C2-A9D8-E90DFC8CE8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" b="52"/>
          <a:stretch/>
        </p:blipFill>
        <p:spPr>
          <a:xfrm>
            <a:off x="0" y="4594"/>
            <a:ext cx="12192000" cy="3252984"/>
          </a:xfrm>
        </p:spPr>
      </p:pic>
    </p:spTree>
    <p:extLst>
      <p:ext uri="{BB962C8B-B14F-4D97-AF65-F5344CB8AC3E}">
        <p14:creationId xmlns:p14="http://schemas.microsoft.com/office/powerpoint/2010/main" val="1839748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72343A-9CB0-F2AD-EF62-5DEE3E97F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498475"/>
            <a:ext cx="11031538" cy="1040766"/>
          </a:xfrm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dirty="0"/>
              <a:t>Средний школьный возраст (от 11-12 до 15 лет)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6744DD-5BC8-42C8-4313-13CE95ED57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342" y="1356360"/>
            <a:ext cx="10300018" cy="5349240"/>
          </a:xfrm>
        </p:spPr>
        <p:txBody>
          <a:bodyPr rtlCol="0">
            <a:noAutofit/>
          </a:bodyPr>
          <a:lstStyle>
            <a:defPPr>
              <a:defRPr lang="ru-RU"/>
            </a:defPPr>
          </a:lstStyle>
          <a:p>
            <a:pPr marL="342900" indent="-342900" rtl="0">
              <a:buFontTx/>
              <a:buChar char="-"/>
            </a:pPr>
            <a:r>
              <a:rPr lang="ru-RU" sz="2500" dirty="0">
                <a:latin typeface="+mj-lt"/>
              </a:rPr>
              <a:t>Переход от детства к взрослости</a:t>
            </a:r>
          </a:p>
          <a:p>
            <a:pPr marL="342900" indent="-342900" rtl="0">
              <a:buFontTx/>
              <a:buChar char="-"/>
            </a:pPr>
            <a:r>
              <a:rPr lang="ru-RU" sz="2500" dirty="0">
                <a:latin typeface="+mj-lt"/>
              </a:rPr>
              <a:t>Самосознание</a:t>
            </a:r>
          </a:p>
          <a:p>
            <a:pPr marL="342900" indent="-342900" rtl="0">
              <a:buFontTx/>
              <a:buChar char="-"/>
            </a:pPr>
            <a:r>
              <a:rPr lang="ru-RU" sz="2500" dirty="0">
                <a:latin typeface="+mj-lt"/>
              </a:rPr>
              <a:t>Признаки эмоциональной неустойчивости</a:t>
            </a:r>
          </a:p>
          <a:p>
            <a:pPr marL="342900" indent="-342900" rtl="0">
              <a:buFontTx/>
              <a:buChar char="-"/>
            </a:pPr>
            <a:r>
              <a:rPr lang="ru-RU" sz="2500" dirty="0">
                <a:latin typeface="+mj-lt"/>
              </a:rPr>
              <a:t>Интерес к внешности</a:t>
            </a:r>
          </a:p>
          <a:p>
            <a:pPr marL="342900" indent="-342900" rtl="0">
              <a:buFontTx/>
              <a:buChar char="-"/>
            </a:pPr>
            <a:r>
              <a:rPr lang="ru-RU" sz="2500" dirty="0">
                <a:latin typeface="+mj-lt"/>
              </a:rPr>
              <a:t>Стремление к мудрствованию</a:t>
            </a:r>
          </a:p>
          <a:p>
            <a:pPr marL="342900" indent="-342900" rtl="0">
              <a:buFontTx/>
              <a:buChar char="-"/>
            </a:pPr>
            <a:r>
              <a:rPr lang="ru-RU" sz="2500" dirty="0">
                <a:latin typeface="+mj-lt"/>
              </a:rPr>
              <a:t>Желание освободиться от опеки</a:t>
            </a:r>
          </a:p>
          <a:p>
            <a:pPr marL="342900" indent="-342900" rtl="0">
              <a:buFontTx/>
              <a:buChar char="-"/>
            </a:pPr>
            <a:r>
              <a:rPr lang="ru-RU" sz="2500" dirty="0">
                <a:latin typeface="+mj-lt"/>
              </a:rPr>
              <a:t>Стремление к образованию подростковых групп</a:t>
            </a:r>
          </a:p>
          <a:p>
            <a:pPr marL="342900" indent="-342900" rtl="0">
              <a:buFontTx/>
              <a:buChar char="-"/>
            </a:pPr>
            <a:r>
              <a:rPr lang="ru-RU" sz="2500" dirty="0">
                <a:latin typeface="+mj-lt"/>
              </a:rPr>
              <a:t>Интерес к противоположному полу</a:t>
            </a:r>
          </a:p>
        </p:txBody>
      </p:sp>
    </p:spTree>
    <p:extLst>
      <p:ext uri="{BB962C8B-B14F-4D97-AF65-F5344CB8AC3E}">
        <p14:creationId xmlns:p14="http://schemas.microsoft.com/office/powerpoint/2010/main" val="652841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2446868-83F0-CEEF-5E60-6D55C93B52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7271" y="1318846"/>
            <a:ext cx="5132388" cy="4906108"/>
          </a:xfrm>
          <a:noFill/>
        </p:spPr>
        <p:txBody>
          <a:bodyPr rtlCol="0"/>
          <a:lstStyle>
            <a:defPPr>
              <a:defRPr lang="ru-RU"/>
            </a:defPPr>
          </a:lstStyle>
          <a:p>
            <a:pPr rtl="0"/>
            <a:r>
              <a:rPr lang="ru-RU" sz="3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Оставаясь по сути ребёнком, он уже чувствует себя повзрослевшим. Он испытывает желание быть независимым, всячески показывая это. </a:t>
            </a:r>
            <a:r>
              <a:rPr lang="ru-RU" sz="3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Ребёнок</a:t>
            </a:r>
            <a:r>
              <a:rPr lang="ru-RU" sz="30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активно размышляет о будущей профессии, желает ощутить свою значимость в семье и обществе</a:t>
            </a:r>
            <a:endParaRPr lang="ru-RU" sz="3000" dirty="0">
              <a:latin typeface="+mj-lt"/>
            </a:endParaRPr>
          </a:p>
        </p:txBody>
      </p:sp>
      <p:pic>
        <p:nvPicPr>
          <p:cNvPr id="7" name="Рисунок 17" descr="Человек рисует на белой доске">
            <a:extLst>
              <a:ext uri="{FF2B5EF4-FFF2-40B4-BE49-F238E27FC236}">
                <a16:creationId xmlns:a16="http://schemas.microsoft.com/office/drawing/2014/main" id="{58104626-8F66-9575-5E49-2907EACF11C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12343" y="862806"/>
            <a:ext cx="5132388" cy="5132388"/>
          </a:xfrm>
          <a:solidFill>
            <a:schemeClr val="accent5"/>
          </a:solidFill>
        </p:spPr>
      </p:pic>
    </p:spTree>
    <p:extLst>
      <p:ext uri="{BB962C8B-B14F-4D97-AF65-F5344CB8AC3E}">
        <p14:creationId xmlns:p14="http://schemas.microsoft.com/office/powerpoint/2010/main" val="1388592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476CC09F-7383-3A4C-555C-35DA0BB4B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233" y="1216123"/>
            <a:ext cx="4828857" cy="1786158"/>
          </a:xfrm>
        </p:spPr>
        <p:txBody>
          <a:bodyPr rtlCol="0">
            <a:normAutofit fontScale="90000"/>
          </a:bodyPr>
          <a:lstStyle>
            <a:defPPr>
              <a:defRPr lang="ru-RU"/>
            </a:defPPr>
          </a:lstStyle>
          <a:p>
            <a:pPr rtl="0"/>
            <a:r>
              <a:rPr lang="ru-RU" dirty="0"/>
              <a:t>Старший школьный возраст </a:t>
            </a:r>
            <a:r>
              <a:rPr lang="ru-RU" sz="3300" dirty="0"/>
              <a:t>(от 15 до 17 лет)</a:t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BE7E655-DBBE-1E38-D543-EB34028F2F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3002281"/>
            <a:ext cx="5435600" cy="3090544"/>
          </a:xfrm>
        </p:spPr>
        <p:txBody>
          <a:bodyPr rtlCol="0">
            <a:normAutofit lnSpcReduction="10000"/>
          </a:bodyPr>
          <a:lstStyle>
            <a:defPPr>
              <a:defRPr lang="ru-RU"/>
            </a:defPPr>
          </a:lstStyle>
          <a:p>
            <a:pPr marL="342900" indent="-342900" rtl="0">
              <a:buFontTx/>
              <a:buChar char="-"/>
            </a:pPr>
            <a:r>
              <a:rPr lang="ru-RU" sz="3000" dirty="0">
                <a:latin typeface="+mj-lt"/>
              </a:rPr>
              <a:t>Открытие внутреннего мира</a:t>
            </a:r>
          </a:p>
          <a:p>
            <a:pPr marL="342900" indent="-342900" rtl="0">
              <a:buFontTx/>
              <a:buChar char="-"/>
            </a:pPr>
            <a:r>
              <a:rPr lang="ru-RU" sz="3000" dirty="0">
                <a:latin typeface="+mj-lt"/>
              </a:rPr>
              <a:t>Подготовка к будущему</a:t>
            </a:r>
          </a:p>
          <a:p>
            <a:pPr marL="342900" indent="-342900" rtl="0">
              <a:buFontTx/>
              <a:buChar char="-"/>
            </a:pPr>
            <a:r>
              <a:rPr lang="ru-RU" sz="3000" dirty="0">
                <a:latin typeface="+mj-lt"/>
              </a:rPr>
              <a:t>Мечты, идеалы</a:t>
            </a:r>
          </a:p>
          <a:p>
            <a:pPr marL="342900" indent="-342900" rtl="0">
              <a:buFontTx/>
              <a:buChar char="-"/>
            </a:pPr>
            <a:r>
              <a:rPr lang="ru-RU" sz="3000" dirty="0">
                <a:latin typeface="+mj-lt"/>
              </a:rPr>
              <a:t>Ведущая деятельность- учебно-профессиональная</a:t>
            </a:r>
            <a:endParaRPr lang="ru-RU" dirty="0"/>
          </a:p>
          <a:p>
            <a:pPr lvl="1" rtl="0"/>
            <a:endParaRPr lang="ru-RU" dirty="0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845A03A5-6D4D-7072-B3BD-F2DA38CADEB0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205540" y="3002281"/>
            <a:ext cx="5435600" cy="3090544"/>
          </a:xfrm>
        </p:spPr>
        <p:txBody>
          <a:bodyPr rtlCol="0">
            <a:normAutofit/>
          </a:bodyPr>
          <a:lstStyle>
            <a:defPPr>
              <a:defRPr lang="ru-RU"/>
            </a:defPPr>
          </a:lstStyle>
          <a:p>
            <a:pPr rtl="0"/>
            <a:r>
              <a:rPr lang="ru-RU" sz="3000" dirty="0">
                <a:latin typeface="+mj-lt"/>
              </a:rPr>
              <a:t>-Моральное воспитание</a:t>
            </a:r>
          </a:p>
          <a:p>
            <a:pPr rtl="0"/>
            <a:r>
              <a:rPr lang="ru-RU" sz="3000" dirty="0">
                <a:latin typeface="+mj-lt"/>
              </a:rPr>
              <a:t>-Посильный труд</a:t>
            </a:r>
          </a:p>
          <a:p>
            <a:pPr rtl="0"/>
            <a:r>
              <a:rPr lang="ru-RU" sz="3000" dirty="0">
                <a:latin typeface="+mj-lt"/>
              </a:rPr>
              <a:t>-Поиск и понимание своего места в жизни</a:t>
            </a:r>
          </a:p>
          <a:p>
            <a:pPr rtl="0"/>
            <a:endParaRPr lang="ru-RU" dirty="0"/>
          </a:p>
        </p:txBody>
      </p:sp>
      <p:sp>
        <p:nvSpPr>
          <p:cNvPr id="5" name="Заголовок 2">
            <a:extLst>
              <a:ext uri="{FF2B5EF4-FFF2-40B4-BE49-F238E27FC236}">
                <a16:creationId xmlns:a16="http://schemas.microsoft.com/office/drawing/2014/main" id="{68FF27E1-F572-7492-E15B-5840C9B50258}"/>
              </a:ext>
            </a:extLst>
          </p:cNvPr>
          <p:cNvSpPr txBox="1">
            <a:spLocks/>
          </p:cNvSpPr>
          <p:nvPr/>
        </p:nvSpPr>
        <p:spPr>
          <a:xfrm>
            <a:off x="6096000" y="1159264"/>
            <a:ext cx="4828857" cy="1481861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 fontScale="97500"/>
          </a:bodyPr>
          <a:lstStyle>
            <a:defPPr>
              <a:defRPr lang="ru-RU"/>
            </a:defPPr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ru-RU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Юношеский возраст</a:t>
            </a:r>
          </a:p>
          <a:p>
            <a:r>
              <a:rPr lang="ru-RU" dirty="0"/>
              <a:t> (от 14 до 18 лет)</a:t>
            </a:r>
          </a:p>
        </p:txBody>
      </p:sp>
    </p:spTree>
    <p:extLst>
      <p:ext uri="{BB962C8B-B14F-4D97-AF65-F5344CB8AC3E}">
        <p14:creationId xmlns:p14="http://schemas.microsoft.com/office/powerpoint/2010/main" val="3353460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7" descr="Цифровой фон точек данных">
            <a:extLst>
              <a:ext uri="{FF2B5EF4-FFF2-40B4-BE49-F238E27FC236}">
                <a16:creationId xmlns:a16="http://schemas.microsoft.com/office/drawing/2014/main" id="{1358CD3B-43A8-5BF7-2E60-B0563F068D1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alphaModFix amt="4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8A84D4AF-8D29-5A55-F3F8-1E928E3B08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9080" y="0"/>
            <a:ext cx="6568440" cy="6294120"/>
          </a:xfrm>
        </p:spPr>
        <p:txBody>
          <a:bodyPr rtlCol="0"/>
          <a:lstStyle>
            <a:defPPr>
              <a:defRPr lang="ru-RU"/>
            </a:def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br>
              <a:rPr lang="ru-RU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i="1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Период перехода от одного периода до другого принято считать переломным периодом. Его продолжительность определяется прежде всего социальными факторами  </a:t>
            </a:r>
          </a:p>
        </p:txBody>
      </p:sp>
    </p:spTree>
    <p:extLst>
      <p:ext uri="{BB962C8B-B14F-4D97-AF65-F5344CB8AC3E}">
        <p14:creationId xmlns:p14="http://schemas.microsoft.com/office/powerpoint/2010/main" val="200289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21106B59-80B8-CEED-0BCA-BC3F80A85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82820" y="1080030"/>
            <a:ext cx="734257" cy="760506"/>
            <a:chOff x="5243759" y="1363788"/>
            <a:chExt cx="734257" cy="760506"/>
          </a:xfrm>
        </p:grpSpPr>
        <p:sp>
          <p:nvSpPr>
            <p:cNvPr id="6" name="Полилиния 5">
              <a:extLst>
                <a:ext uri="{FF2B5EF4-FFF2-40B4-BE49-F238E27FC236}">
                  <a16:creationId xmlns:a16="http://schemas.microsoft.com/office/drawing/2014/main" id="{73C2F317-81E4-3678-2FF2-495B3A95470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7" name="Полилиния 6">
              <a:extLst>
                <a:ext uri="{FF2B5EF4-FFF2-40B4-BE49-F238E27FC236}">
                  <a16:creationId xmlns:a16="http://schemas.microsoft.com/office/drawing/2014/main" id="{A7C6D33A-37B7-D2C4-2C1C-6D5253D0D480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  <p:sp>
          <p:nvSpPr>
            <p:cNvPr id="8" name="Полилиния 8">
              <a:extLst>
                <a:ext uri="{FF2B5EF4-FFF2-40B4-BE49-F238E27FC236}">
                  <a16:creationId xmlns:a16="http://schemas.microsoft.com/office/drawing/2014/main" id="{18145A95-72C3-9BFC-32D2-908F235E389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>
                <a:latin typeface="Calibri" panose="020F0502020204030204" pitchFamily="34" charset="0"/>
              </a:endParaRPr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8A15DE-D135-0710-9984-A0A55E960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487" y="393659"/>
            <a:ext cx="5144506" cy="626297"/>
          </a:xfrm>
          <a:noFill/>
        </p:spPr>
        <p:txBody>
          <a:bodyPr rtlCol="0" anchor="b"/>
          <a:lstStyle>
            <a:defPPr>
              <a:defRPr lang="ru-RU"/>
            </a:defPPr>
          </a:lstStyle>
          <a:p>
            <a:pPr rtl="0"/>
            <a:r>
              <a:rPr lang="ru-RU" dirty="0"/>
              <a:t>Кризис идентичности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C8AA23-D8D0-93BE-5C5F-103A750B0D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1840536"/>
            <a:ext cx="5237480" cy="4605983"/>
          </a:xfrm>
          <a:noFill/>
        </p:spPr>
        <p:txBody>
          <a:bodyPr vert="horz" lIns="91440" tIns="45720" rIns="91440" bIns="45720" rtlCol="0" anchor="t">
            <a:normAutofit/>
          </a:bodyPr>
          <a:lstStyle>
            <a:defPPr>
              <a:defRPr lang="ru-RU"/>
            </a:defPPr>
          </a:lstStyle>
          <a:p>
            <a:pPr marL="342900" lvl="0" indent="-342900" algn="l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на первый план выходит общение со сверстниками</a:t>
            </a:r>
          </a:p>
          <a:p>
            <a:pPr marL="342900" lvl="0" indent="-342900" algn="l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развивается самосознание — внутреннее ощущение себя как индивидуальности</a:t>
            </a:r>
          </a:p>
          <a:p>
            <a:pPr marL="342900" lvl="0" indent="-342900" algn="l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составляются жизненные планы, которые в будущем позволят жить самостоятельно</a:t>
            </a:r>
          </a:p>
          <a:p>
            <a:pPr marL="342900" lvl="0" indent="-342900" algn="l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появляется самоопределение — осознание своего места в человеческом обществе</a:t>
            </a:r>
          </a:p>
          <a:p>
            <a:pPr marL="342900" lvl="0" indent="-342900" algn="l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формируются рефлексия, формально-логический интеллект и </a:t>
            </a:r>
            <a:r>
              <a:rPr lang="ru-RU" sz="1800" kern="1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гипотетико</a:t>
            </a:r>
            <a:r>
              <a:rPr lang="ru-RU" sz="18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–дедуктивное мышление</a:t>
            </a:r>
          </a:p>
        </p:txBody>
      </p:sp>
      <p:pic>
        <p:nvPicPr>
          <p:cNvPr id="20" name="Рисунок 19" descr="График крупным планом">
            <a:extLst>
              <a:ext uri="{FF2B5EF4-FFF2-40B4-BE49-F238E27FC236}">
                <a16:creationId xmlns:a16="http://schemas.microsoft.com/office/drawing/2014/main" id="{A7019768-5E2A-F9D1-62D6-EC7C5F0BBEC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r="9"/>
          <a:stretch/>
        </p:blipFill>
        <p:spPr>
          <a:xfrm>
            <a:off x="6124646" y="0"/>
            <a:ext cx="6095998" cy="6858000"/>
          </a:xfrm>
        </p:spPr>
      </p:pic>
      <p:sp>
        <p:nvSpPr>
          <p:cNvPr id="9" name="Овал 8">
            <a:extLst>
              <a:ext uri="{FF2B5EF4-FFF2-40B4-BE49-F238E27FC236}">
                <a16:creationId xmlns:a16="http://schemas.microsoft.com/office/drawing/2014/main" id="{5C4A7DC2-42C3-FDDF-02BF-9598D75A6A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4866946" y="1690324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23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476CC09F-7383-3A4C-555C-35DA0BB4B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687" y="508635"/>
            <a:ext cx="5283833" cy="1481860"/>
          </a:xfrm>
        </p:spPr>
        <p:txBody>
          <a:bodyPr rtlCol="0">
            <a:normAutofit fontScale="90000"/>
          </a:bodyPr>
          <a:lstStyle>
            <a:defPPr>
              <a:defRPr lang="ru-RU"/>
            </a:defPPr>
          </a:lstStyle>
          <a:p>
            <a:pPr rtl="0"/>
            <a:r>
              <a:rPr lang="ru-RU" sz="4400" b="1" dirty="0"/>
              <a:t>«симптомы» кризиса </a:t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BE7E655-DBBE-1E38-D543-EB34028F2F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1554480"/>
            <a:ext cx="5435600" cy="4998719"/>
          </a:xfrm>
        </p:spPr>
        <p:txBody>
          <a:bodyPr rtlCol="0">
            <a:normAutofit lnSpcReduction="10000"/>
          </a:bodyPr>
          <a:lstStyle>
            <a:defPPr>
              <a:defRPr lang="ru-RU"/>
            </a:defPPr>
          </a:lstStyle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враждебность, конфликтность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грубые нарушения дисциплины, правил, запретов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стремление к одиночеству и изоляции, замена реального общения виртуальным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вспыльчивость, импульсивность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снижение успеваемости в школе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повышенная чувствительность к критике</a:t>
            </a:r>
          </a:p>
          <a:p>
            <a:pPr lvl="1" rtl="0"/>
            <a:endParaRPr lang="ru-RU" dirty="0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845A03A5-6D4D-7072-B3BD-F2DA38CADEB0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205540" y="1554480"/>
            <a:ext cx="5514606" cy="5154051"/>
          </a:xfrm>
        </p:spPr>
        <p:txBody>
          <a:bodyPr rtlCol="0">
            <a:noAutofit/>
          </a:bodyPr>
          <a:lstStyle>
            <a:defPPr>
              <a:defRPr lang="ru-RU"/>
            </a:defPPr>
          </a:lstStyle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7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искать во всех ситуациях компромиссы, «точки соприкосновения»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7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вовлекать в обсуждение семейных планов, давать им возможность высказаться, учитывать их мнение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7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поддерживать доброжелательные, доверительные отношения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7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искренне интересоваться их увлечениями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7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делегировать ряд обязанностей как выражение доверия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7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не требовать немедленного выполнения просьбы: давать время на обдумывание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700" kern="1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контролировать круг общения</a:t>
            </a:r>
          </a:p>
        </p:txBody>
      </p:sp>
      <p:sp>
        <p:nvSpPr>
          <p:cNvPr id="5" name="Заголовок 2">
            <a:extLst>
              <a:ext uri="{FF2B5EF4-FFF2-40B4-BE49-F238E27FC236}">
                <a16:creationId xmlns:a16="http://schemas.microsoft.com/office/drawing/2014/main" id="{68FF27E1-F572-7492-E15B-5840C9B50258}"/>
              </a:ext>
            </a:extLst>
          </p:cNvPr>
          <p:cNvSpPr txBox="1">
            <a:spLocks/>
          </p:cNvSpPr>
          <p:nvPr/>
        </p:nvSpPr>
        <p:spPr>
          <a:xfrm>
            <a:off x="6357303" y="508633"/>
            <a:ext cx="5434010" cy="104584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defPPr>
              <a:defRPr lang="ru-RU"/>
            </a:defPPr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ru-RU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/>
              <a:t>преодоление кризиса</a:t>
            </a:r>
          </a:p>
        </p:txBody>
      </p:sp>
    </p:spTree>
    <p:extLst>
      <p:ext uri="{BB962C8B-B14F-4D97-AF65-F5344CB8AC3E}">
        <p14:creationId xmlns:p14="http://schemas.microsoft.com/office/powerpoint/2010/main" val="4015745895"/>
      </p:ext>
    </p:extLst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Float">
      <a:dk1>
        <a:sysClr val="windowText" lastClr="000000"/>
      </a:dk1>
      <a:lt1>
        <a:sysClr val="window" lastClr="FFFFFF"/>
      </a:lt1>
      <a:dk2>
        <a:srgbClr val="1B192E"/>
      </a:dk2>
      <a:lt2>
        <a:srgbClr val="EAE5EB"/>
      </a:lt2>
      <a:accent1>
        <a:srgbClr val="13BE89"/>
      </a:accent1>
      <a:accent2>
        <a:srgbClr val="12B1BF"/>
      </a:accent2>
      <a:accent3>
        <a:srgbClr val="D40AA8"/>
      </a:accent3>
      <a:accent4>
        <a:srgbClr val="B86E62"/>
      </a:accent4>
      <a:accent5>
        <a:srgbClr val="A3A3C1"/>
      </a:accent5>
      <a:accent6>
        <a:srgbClr val="37335B"/>
      </a:accent6>
      <a:hlink>
        <a:srgbClr val="0066FF"/>
      </a:hlink>
      <a:folHlink>
        <a:srgbClr val="666699"/>
      </a:folHlink>
    </a:clrScheme>
    <a:fontScheme name="Float">
      <a:majorFont>
        <a:latin typeface="Walbaum Display"/>
        <a:ea typeface=""/>
        <a:cs typeface=""/>
      </a:majorFont>
      <a:minorFont>
        <a:latin typeface="Gill Sans MT"/>
        <a:ea typeface="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M33713516_win32_SL_V10" id="{E46C2CD7-2554-477F-A8C8-CFF94EB09A28}" vid="{537905CE-FEA4-4496-8A76-17AAC9F79BF7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F342EE1-43E5-4AFB-895D-B61B9656DC14}">
  <ds:schemaRefs>
    <ds:schemaRef ds:uri="http://schemas.microsoft.com/office/2006/documentManagement/types"/>
    <ds:schemaRef ds:uri="http://schemas.microsoft.com/sharepoint/v3"/>
    <ds:schemaRef ds:uri="http://purl.org/dc/dcmitype/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230e9df3-be65-4c73-a93b-d1236ebd677e"/>
    <ds:schemaRef ds:uri="16c05727-aa75-4e4a-9b5f-8a80a1165891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797783A8-901D-4F73-81D7-AA6841BEB3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F49CD38-5B57-4682-9FCE-B9174068D0AE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3699</TotalTime>
  <Words>400</Words>
  <Application>Microsoft Office PowerPoint</Application>
  <PresentationFormat>Широкоэкранный</PresentationFormat>
  <Paragraphs>69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Symbol</vt:lpstr>
      <vt:lpstr>Walbaum Display</vt:lpstr>
      <vt:lpstr>3DFloatVTI</vt:lpstr>
      <vt:lpstr>Государственное бюджетное учреждение  «Центр диагностики и консультирования» Краснодарского края</vt:lpstr>
      <vt:lpstr>Младший школьный возраст (от 7 до 10-11 лет)</vt:lpstr>
      <vt:lpstr>Продолжительность отдельных возрастных периодов в значительной степени подтверждена изменениям. Как хронологические рамки возраста, так и его характеристики определяются прежде всего социальными факторами </vt:lpstr>
      <vt:lpstr>Средний школьный возраст (от 11-12 до 15 лет)</vt:lpstr>
      <vt:lpstr>Презентация PowerPoint</vt:lpstr>
      <vt:lpstr>Старший школьный возраст (от 15 до 17 лет) </vt:lpstr>
      <vt:lpstr>  Период перехода от одного периода до другого принято считать переломным периодом. Его продолжительность определяется прежде всего социальными факторами  </vt:lpstr>
      <vt:lpstr>Кризис идентичности</vt:lpstr>
      <vt:lpstr>«симптомы» кризиса  </vt:lpstr>
      <vt:lpstr>Заключение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ПК</cp:lastModifiedBy>
  <cp:revision>3</cp:revision>
  <dcterms:created xsi:type="dcterms:W3CDTF">2023-12-19T21:03:45Z</dcterms:created>
  <dcterms:modified xsi:type="dcterms:W3CDTF">2024-09-13T05:19:08Z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