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60" r:id="rId6"/>
    <p:sldId id="263" r:id="rId7"/>
    <p:sldId id="262" r:id="rId8"/>
    <p:sldId id="259" r:id="rId9"/>
    <p:sldId id="266" r:id="rId10"/>
    <p:sldId id="261" r:id="rId11"/>
    <p:sldId id="264" r:id="rId12"/>
    <p:sldId id="265" r:id="rId13"/>
    <p:sldId id="267" r:id="rId14"/>
    <p:sldId id="268" r:id="rId15"/>
    <p:sldId id="269" r:id="rId16"/>
    <p:sldId id="270" r:id="rId17"/>
    <p:sldId id="273" r:id="rId18"/>
    <p:sldId id="272" r:id="rId19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1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8155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01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4221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5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456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4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9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6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103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915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18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39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2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5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F04FB-04D4-43E2-84FC-E8D621DDD817}" type="datetimeFigureOut">
              <a:rPr lang="ru-RU" smtClean="0"/>
              <a:t>24.05.2024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9C1A931-6BE7-42EE-83DB-4F3AD5135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378858"/>
            <a:ext cx="8915399" cy="28062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употребления ПАВ среди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5009608"/>
            <a:ext cx="9341530" cy="112628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Мельникова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Владимировна, педагог-психолог МАОУ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 Динской район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№29 имени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Броварца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671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2353" y="152396"/>
            <a:ext cx="9860333" cy="670560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Сокровенные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систематические разговоры с подростком могут уберечь его от поиска понимания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выслушать, понять и ненавязчиво дать дельный совет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ребенку делиться своими переживаниями и мыслями, рассказать о произошедших событиях, своих друзьях.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на общение с ребенком может привести его к поиску понимания на стороне, риску попасть под влияние асоциальных личностей.</a:t>
            </a:r>
          </a:p>
        </p:txBody>
      </p:sp>
    </p:spTree>
    <p:extLst>
      <p:ext uri="{BB962C8B-B14F-4D97-AF65-F5344CB8AC3E}">
        <p14:creationId xmlns:p14="http://schemas.microsoft.com/office/powerpoint/2010/main" val="3966455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830" y="624110"/>
            <a:ext cx="10130970" cy="53557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времяпровождение!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велосипедах, спортивные игры, посещение бассейна, музея или концерта, поход в театр или на спортивный матч, сбор грибов, рыбалка и прочие виды досуга – мощный фактор сплочения семьи. Интересное и полезное занятие совместно с родителями поможет наладить отношения,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самореализоваться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доверительно пообщаться.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95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344" y="624110"/>
            <a:ext cx="9632268" cy="52977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себя на место ребенка!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Подростковый возраст –сложный период, когда дети чувствуют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непонятыми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так важно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ребенку, что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переживания очень важны и значимы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достойны внимания и уважения. Подростку важно понимать, что при любых обстоятельствах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довериться родителям, которые любят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принимают его и всегда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окажут поддержку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156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667652"/>
            <a:ext cx="10247086" cy="503646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 друзьями подростка!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следует быть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в курсе того, с кем дружит и общается подросток, чем интересуются его знакомые, где и с кем живут.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родителей друзей.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одноклассники могут стать гостями в доме или союзниками в проведении общего досуга.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880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1210" y="0"/>
            <a:ext cx="5085133" cy="63863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навыки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3371" y="508536"/>
            <a:ext cx="1079862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для оценки родительских навыков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уход за ребенком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кормление и питание, купание, одевание, соблюдение режима дня; удовлетворение медицинских потребностей; соблюдение правил личной гигиены.</a:t>
            </a: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привязанности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родитель берет ребенка на руки, прижимает его к себе, говорит и играет с ним, адекватно реагирует на посылаемые ребенком сигналы и попытки пообщаться.</a:t>
            </a: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дисциплины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установление и соблюдение ограничений, управление поведением, последовательность используемых подходов, эффективность методов поддержания дисциплины.</a:t>
            </a: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Достаточность надзора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способность родителя распознавать ситуации, связанные с повышенным риском, и защищать ребенка в таких ситуациях.</a:t>
            </a: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родителя способствовать развитию ребенка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использование игр, книг, игрушек, предметов домашнего обихода, телевидения, межличностных игр и других взаимодействий с ребенком в целях развития его когнитивных, социальных и языковых навыков.</a:t>
            </a:r>
          </a:p>
          <a:p>
            <a:pPr marL="342900" indent="-342900">
              <a:buAutoNum type="arabicPeriod"/>
            </a:pP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строгости и реалистичности требований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родитель предъявляет к поведению ребенка, с учетом возраста и уровня развития ребенка.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27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87" y="145139"/>
            <a:ext cx="9733868" cy="184331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употребления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 построена на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усилении «факторов защиты»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ослаблении «факторов риска»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вплоть до их устранения.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8571" y="1525426"/>
            <a:ext cx="1095828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составить персональный график отдыха и занятости ребенка на каникулах. Создание правил дает ощущение безопасности.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Совместное времяпровождение. Спортивные игры, бассейн, настольные игры, различные поездки, кинопросмотры с последующим обсуждением. Можно например подарить: микроскоп, телескоп, муравьиную ферму, конструктор,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набор для творчества и т.д. вместе наблюдать и изучать, творить.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Лагерь (пришкольный), санаторий, поездка к бабушке и т.д.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Искусственно создаем среду общения для ребенка. Это может быть кружок, компьютерная студия, дом творчества, спортивная секция, робототехника. Место, где у ребенка может сформироваться свой круг общения по интересам, увлечениям. Проявлять к этому интерес. Приглашать ребят в гости.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Первые полтора месяца полный отдых от уроков или занятия заменить развивающими играми.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13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714" y="174171"/>
            <a:ext cx="6008915" cy="64878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1485" y="1422400"/>
            <a:ext cx="31786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 график отдыха и занятости ребенка.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8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4630" y="0"/>
            <a:ext cx="10537370" cy="672011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помочь ребенку внедрить в жизнь привычку расставления приоритетов и выполнения рутинных дел, можно воспользоваться этими способами</a:t>
            </a:r>
            <a: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с наиболее приятных для ребенка занятий. Например, если ему нравится рисовать,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поручите составить список материалов, которых не хватает для творчества.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постепенно переходите к менее приятным задачам. Допустим, планированию уборки в комнате.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за выполнение рутинных дел. Можно сделать небольшой подарок, сводить на каток или в кино.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примером. Если вы сами не справляетесь с рутинными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делами,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ждать обратного от ребенка.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объемных задач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составляйте вместе с ребенком чек-листы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в чек-листе «Уборка» могут быть пункты: протереть пыль, собрать одежду для стирки, вынести мусор, помыть посуду.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каждого выполненного дела пусть ребенок ставит в этом списке плюсик и видит свой прогресс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Следите, чтобы запланированные дела выполнялись по расписанию, не забывать про которое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помочь </a:t>
            </a: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стикеры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видных местах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напоминания в телефоне или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приложение-планировщик для детей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5728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6466" y="217710"/>
            <a:ext cx="6014047" cy="81280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 школе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3314" y="1030514"/>
            <a:ext cx="9753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школьные мероприятия: беседы об уголовной ответственности,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выставки,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киноуроки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тренинги, приобщение к пришкольному лагерю, трудовые бригады. Формирование здорового образа жизни, развитие способности к устойчивости против манипуляции (уметь сказать нет).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родителями. Составление индивидуального графика.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совместных мероприятий детей и родителей направленных на здоровый образ жизни.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45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3029" y="195944"/>
            <a:ext cx="10638971" cy="649514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Приветствую вас уважаемые коллеги!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наступлением продолжительных летних каникул, возрастает риск бесконтрольного нахождения детей, где они предоставлены сами себе.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Из-за огромного количества свободного времени и не организованного отдыха появляется опасность вовлечение детей в рискованные межличностные отношения, где они могут сталкиваться с различными девиациями.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 относится и употребление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855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4971" y="0"/>
            <a:ext cx="10474097" cy="24964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МЫ МОЖЕМ ПРЕДОТВРАТИТЬ ДАННУЮ ОПАСНОСТЬ?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ФАКТОРОМ РИСКА?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7285" y="2780314"/>
            <a:ext cx="950946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Обстановка в семье;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психологического здоровья подростка;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его окружения;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качества;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Занимаемое положение В сообществе сверстников.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81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86" y="116114"/>
            <a:ext cx="10406743" cy="278674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подростку справиться с искушениями могут в первую очередь родители, если найдут правильный подход к своим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особенно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сложный период взросления – подростковый.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3999" y="2496457"/>
            <a:ext cx="1049383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основных причин употребления ПАВ можно отметить: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поиск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выхода из трудностей, проблем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употребление наркотических веществ как к способ уйти от сложной реальности,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снизить остроту проблемы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интерес, стремление получить новые ощущения;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желание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«стать своим»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друзей, новой компании, неумение сказать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«нет»;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«попробовать»,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новый опыт.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4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7200" y="159652"/>
            <a:ext cx="9893525" cy="128089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Повышенному риску подвергаются подростки при наличии следующих факторов: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2361" y="1556658"/>
            <a:ext cx="1043838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ГЕНЕТИЧЕСКАЯ ПРЕДРАСПОЛОЖЕННОСТЬ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невысокая устойчивость в отношении ПАВ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подростки с чрезмерно выраженными отдельными чертами характера, при которых отмечается высокая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уязвимость в отношении психогенных раздражителей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и наркотических веществ;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подростки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сниженным уровнем интеллекта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имеющие психические отклонения;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27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058" y="319310"/>
            <a:ext cx="9893525" cy="128089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Повышенному риску подвергаются подростки при наличии следующих факторов: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2668" y="1600200"/>
            <a:ext cx="107893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ФАКТОРЫ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тягощенные проблемами в детско-родительских отношениях, в учебе и в школьном коллективе могут стать для подростка причинами поиска «легких решений».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Слабая сила воли, отсутствие цели и интересов позволяют легко внушать несозревшей личности мысли о безобидности приема ПАВ. Стремление получать удовольствие и приятные ощущения без усилий, неспособность управлять своими желаниями, отсутствие знаний о последствиях приема ПАВ.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6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058" y="319310"/>
            <a:ext cx="9893525" cy="128089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Повышенному риску подвергаются подростки при наличии следующих факторов: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2668" y="1774372"/>
            <a:ext cx="1055710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ФАКТОРЫ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окружающей среды и условий, в которых растет ребенок при отсутствии необходимого контроля и внимания со стороны родителей может привести подростка в новую компанию с сомнительными ценностями и способами проведения досуга.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96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3296" y="2061029"/>
            <a:ext cx="102668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необходимо помнить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главную роль в профилактике употребления ПАВ играют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в семье, характер взаимодействия подростка и родителей. 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3296" y="261256"/>
            <a:ext cx="9564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ПРОФИЛАКТИКИ ДЛЯ РОДИТЕЛЕЙ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271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3945" y="551538"/>
            <a:ext cx="9245599" cy="5210634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Собственный пример!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собственным примером всегда действеннее любых предупреждений и запретов. Родительский отказ от вредных привычек – лучший способ предотвратить их появление у подростка.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2269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203</TotalTime>
  <Words>785</Words>
  <Application>Microsoft Office PowerPoint</Application>
  <PresentationFormat>Широкоэкранный</PresentationFormat>
  <Paragraphs>53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Легкий дым</vt:lpstr>
      <vt:lpstr>Меры предупреждения употребления ПАВ среди обучающихся</vt:lpstr>
      <vt:lpstr>Приветствую вас уважаемые коллеги!  С наступлением продолжительных летних каникул, возрастает риск бесконтрольного нахождения детей, где они предоставлены сами себе.  Из-за огромного количества свободного времени и не организованного отдыха появляется опасность вовлечение детей в рискованные межличностные отношения, где они могут сталкиваться с различными девиациями. Так к ним относится и употребление ПАВ веществ.  </vt:lpstr>
      <vt:lpstr> КАК МЫ МОЖЕМ ПРЕДОТВРАТИТЬ ДАННУЮ ОПАСНОСТЬ?   ЧТО ЯВЛЯЕТСЯ ФАКТОРОМ РИСКА?   </vt:lpstr>
      <vt:lpstr>Помочь подростку справиться с искушениями могут в первую очередь родители, если найдут правильный подход к своим детям, особенно в сложный период взросления – подростковый.</vt:lpstr>
      <vt:lpstr>Повышенному риску подвергаются подростки при наличии следующих факторов:</vt:lpstr>
      <vt:lpstr>Повышенному риску подвергаются подростки при наличии следующих факторов:</vt:lpstr>
      <vt:lpstr>Повышенному риску подвергаются подростки при наличии следующих факторов:</vt:lpstr>
      <vt:lpstr>Презентация PowerPoint</vt:lpstr>
      <vt:lpstr>Собственный пример!  Воспитание собственным примером всегда действеннее любых предупреждений и запретов. Родительский отказ от вредных привычек – лучший способ предотвратить их появление у подростка.  </vt:lpstr>
      <vt:lpstr>Общение. Сокровенные систематические разговоры с подростком могут уберечь его от поиска понимания на стороне. Умение родителя выслушать, понять и ненавязчиво дать дельный совет позволяют ребенку делиться своими переживаниями и мыслями, рассказать о произошедших событиях, своих друзьях.  Нехватка времени на общение с ребенком может привести его к поиску понимания на стороне, риску попасть под влияние асоциальных личностей.</vt:lpstr>
      <vt:lpstr>Совместное времяпровождение!  Прогулки на велосипедах, спортивные игры, посещение бассейна, музея или концерта, поход в театр или на спортивный матч, сбор грибов, рыбалка и прочие виды досуга – мощный фактор сплочения семьи. Интересное и полезное занятие совместно с родителями поможет наладить отношения, самореализоваться и доверительно пообщаться.  </vt:lpstr>
      <vt:lpstr>Ставить себя на место ребенка!  Подростковый возраст –сложный период, когда дети чувствуют себя непонятыми. Поэтому так важно дать понять ребенку, что его переживания очень важны и значимы, достойны внимания и уважения. Подростку важно понимать, что при любых обстоятельствах он может довериться родителям, которые любят, принимают его и всегда окажут поддержку.  </vt:lpstr>
      <vt:lpstr>Общение с друзьями подростка!  Родители следует быть всегда в курсе того, с кем дружит и общается подросток, чем интересуются его знакомые, где и с кем живут. Знать родителей друзей. Друзья и одноклассники могут стать гостями в доме или союзниками в проведении общего досуга.  </vt:lpstr>
      <vt:lpstr>Родительские навыки</vt:lpstr>
      <vt:lpstr>Работа по профилактике употребления психоактивных веществ построена на усилении «факторов защиты» и ослаблении «факторов риска» вплоть до их устранения.</vt:lpstr>
      <vt:lpstr>Презентация PowerPoint</vt:lpstr>
      <vt:lpstr> Чтобы помочь ребенку внедрить в жизнь привычку расставления приоритетов и выполнения рутинных дел, можно воспользоваться этими способами: Начните с наиболее приятных для ребенка занятий. Например, если ему нравится рисовать, то поручите составить список материалов, которых не хватает для творчества. Затем постепенно переходите к менее приятным задачам. Допустим, планированию уборки в комнате. Поощряйте за выполнение рутинных дел. Можно сделать небольшой подарок, сводить на каток или в кино. Будьте примером. Если вы сами не справляетесь с рутинными делами, не стоит ждать обратного от ребенка. Для объемных задач составляйте вместе с ребенком чек-листы. Например, в чек-листе «Уборка» могут быть пункты: протереть пыль, собрать одежду для стирки, вынести мусор, помыть посуду. После каждого выполненного дела пусть ребенок ставит в этом списке плюсик и видит свой прогресс. Следите, чтобы запланированные дела выполнялись по расписанию, не забывать про которое могут помочь стикеры на видных местах, напоминания в телефоне или приложение-планировщик для детей.</vt:lpstr>
      <vt:lpstr>Профилактика в школе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Приветствую вас уважаемые коллеги!  Конечно с наступлением продолжительных летних каникул, возрастает опасность бесконтрольного нахождения детей, где они предоставлены сами себе. Из-за огромного количества свободного времени и  </dc:title>
  <dc:creator>Пользователь</dc:creator>
  <cp:lastModifiedBy>Пользователь</cp:lastModifiedBy>
  <cp:revision>21</cp:revision>
  <cp:lastPrinted>2024-05-22T21:01:40Z</cp:lastPrinted>
  <dcterms:created xsi:type="dcterms:W3CDTF">2024-05-22T17:47:14Z</dcterms:created>
  <dcterms:modified xsi:type="dcterms:W3CDTF">2024-05-24T05:50:56Z</dcterms:modified>
</cp:coreProperties>
</file>