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5840" y="4653136"/>
            <a:ext cx="8352928" cy="122413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Развитие речи детей с ОВЗ через игровую деятельность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602128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Королькова Н. П. учитель – логопед МБДОУ детский сад № 4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4509120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6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3723" y="404664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Шахматная игра – это одна из форм развития интеллекта у детей. В ходе игры у детей развивается внимание, память, мышление, речь и умение в коллективе.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191" y="2708920"/>
            <a:ext cx="5554663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4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12776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своей коррекционной работе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использовала элементы шахматной игры для развития речи у детей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общем недоразвитием речи.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-Во время подгрупповых занятий отводила немного время для игр с использованием макета шахматной доски и шахматных фигур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индивидуальных занятиях подбирала упражнения с использованием приемов шахматной игры. </a:t>
            </a:r>
          </a:p>
        </p:txBody>
      </p:sp>
    </p:spTree>
    <p:extLst>
      <p:ext uri="{BB962C8B-B14F-4D97-AF65-F5344CB8AC3E}">
        <p14:creationId xmlns:p14="http://schemas.microsoft.com/office/powerpoint/2010/main" val="410554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82493"/>
            <a:ext cx="4860032" cy="28628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148148"/>
            <a:ext cx="4932040" cy="369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9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3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пособия « Шахматные классики»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автоматизация звука [л] в слогах, словах, в предложениях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7" y="1268761"/>
            <a:ext cx="406453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1"/>
            <a:ext cx="3454276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509120"/>
            <a:ext cx="7560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 пособия: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Формирование звукопроизношения;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Формирование фонетического восприятия;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Развитие ручной моторики.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Развитие умения  ориентироваться  на плоскости и в двухмерном пространстве.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Развитие психических процессов.</a:t>
            </a:r>
          </a:p>
        </p:txBody>
      </p:sp>
    </p:spTree>
    <p:extLst>
      <p:ext uri="{BB962C8B-B14F-4D97-AF65-F5344CB8AC3E}">
        <p14:creationId xmlns:p14="http://schemas.microsoft.com/office/powerpoint/2010/main" val="1935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1909" y="116632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пособия «Шахматный квест»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закрепление детьми пространственных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предлогов,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использованием элементов шахматной игры.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5" y="1132295"/>
            <a:ext cx="3241849" cy="301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32295"/>
            <a:ext cx="3388701" cy="301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7" y="4170440"/>
            <a:ext cx="81427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 пособия: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Формирование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детей четких лексических значений пространственных предлогов.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2.Дифференциация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предлогов в устной речи детей.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ручной моторики.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умения  ориентироваться  на плоскости и в двухмерном 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ространстве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психических процессов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стремления у детей в преодолении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22950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7768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помощью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данных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дидактических игр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добилась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таких результатов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мотивацию детей к достижению своей цели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Автоматизировала звукопроизношения;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фонетического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восприятия;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детьми применение пространственных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предлогов.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Добилась дифференциации предлогов в связной речи детей.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Закрепила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умения  ориентироваться  на плоскости и в двухмерном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пространстве.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Закрепила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умения  детей ориентироваться в  шахматных фигурах и выстраивать путь по ходу их движения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728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11" y="1145507"/>
            <a:ext cx="7396854" cy="5547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314510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Музыкальное развлечение по теме: </a:t>
            </a:r>
          </a:p>
          <a:p>
            <a:pPr algn="ctr"/>
            <a:r>
              <a:rPr lang="ru-RU" sz="2400" dirty="0" smtClean="0"/>
              <a:t>«Шахматное королевство»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4860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219</TotalTime>
  <Words>299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DetSad4</cp:lastModifiedBy>
  <cp:revision>13</cp:revision>
  <dcterms:created xsi:type="dcterms:W3CDTF">2020-11-04T18:02:39Z</dcterms:created>
  <dcterms:modified xsi:type="dcterms:W3CDTF">2022-10-20T06:22:09Z</dcterms:modified>
</cp:coreProperties>
</file>