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76" r:id="rId5"/>
    <p:sldId id="284" r:id="rId6"/>
    <p:sldId id="278" r:id="rId7"/>
    <p:sldId id="280" r:id="rId8"/>
    <p:sldId id="288" r:id="rId9"/>
    <p:sldId id="262" r:id="rId10"/>
    <p:sldId id="267" r:id="rId11"/>
    <p:sldId id="268" r:id="rId12"/>
    <p:sldId id="270" r:id="rId13"/>
    <p:sldId id="272" r:id="rId14"/>
    <p:sldId id="275" r:id="rId15"/>
    <p:sldId id="25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72" y="-3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2CC0D-0131-4C99-B76A-3666415912A5}" type="doc">
      <dgm:prSet loTypeId="urn:microsoft.com/office/officeart/2005/8/layout/gear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9A12326-B415-4B02-9D1F-064D9F85A158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FF0000"/>
              </a:solidFill>
            </a:rPr>
            <a:t>Профилактика</a:t>
          </a:r>
        </a:p>
        <a:p>
          <a:endParaRPr lang="ru-RU" sz="2400" dirty="0">
            <a:solidFill>
              <a:srgbClr val="FF0000"/>
            </a:solidFill>
          </a:endParaRPr>
        </a:p>
      </dgm:t>
    </dgm:pt>
    <dgm:pt modelId="{165A2045-9B7F-4945-B85D-66BCED53479F}" type="parTrans" cxnId="{3D1451A3-BFDA-469B-958C-67695C422A1E}">
      <dgm:prSet/>
      <dgm:spPr/>
      <dgm:t>
        <a:bodyPr/>
        <a:lstStyle/>
        <a:p>
          <a:endParaRPr lang="ru-RU"/>
        </a:p>
      </dgm:t>
    </dgm:pt>
    <dgm:pt modelId="{8958F8DE-3FB4-489F-A165-B05C9C8AD4D6}" type="sibTrans" cxnId="{3D1451A3-BFDA-469B-958C-67695C422A1E}">
      <dgm:prSet/>
      <dgm:spPr/>
      <dgm:t>
        <a:bodyPr/>
        <a:lstStyle/>
        <a:p>
          <a:endParaRPr lang="ru-RU"/>
        </a:p>
      </dgm:t>
    </dgm:pt>
    <dgm:pt modelId="{2FB607EA-7EB5-42DA-99FA-3A711BE66C9C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bg1"/>
              </a:solidFill>
            </a:rPr>
            <a:t>Психодиагностика</a:t>
          </a:r>
          <a:endParaRPr lang="ru-RU" sz="1200" b="1" dirty="0">
            <a:solidFill>
              <a:schemeClr val="bg1"/>
            </a:solidFill>
          </a:endParaRPr>
        </a:p>
      </dgm:t>
    </dgm:pt>
    <dgm:pt modelId="{1CF55E26-F785-4A7A-B906-5BE393B584AF}" type="parTrans" cxnId="{8C9D3E58-F536-4162-BCF3-ED4645B78491}">
      <dgm:prSet/>
      <dgm:spPr/>
      <dgm:t>
        <a:bodyPr/>
        <a:lstStyle/>
        <a:p>
          <a:endParaRPr lang="ru-RU"/>
        </a:p>
      </dgm:t>
    </dgm:pt>
    <dgm:pt modelId="{79D1F6AC-ED59-457E-A0DF-719A457D9BBF}" type="sibTrans" cxnId="{8C9D3E58-F536-4162-BCF3-ED4645B78491}">
      <dgm:prSet/>
      <dgm:spPr/>
      <dgm:t>
        <a:bodyPr/>
        <a:lstStyle/>
        <a:p>
          <a:endParaRPr lang="ru-RU"/>
        </a:p>
      </dgm:t>
    </dgm:pt>
    <dgm:pt modelId="{78F12053-6E4D-4E69-8D18-D9F111628622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bg1"/>
              </a:solidFill>
            </a:rPr>
            <a:t>Коррекция</a:t>
          </a:r>
        </a:p>
      </dgm:t>
    </dgm:pt>
    <dgm:pt modelId="{D5E16864-E701-4CB7-ACB7-0042CEC1D676}" type="parTrans" cxnId="{B884ADAE-3992-4AB8-8FA9-EB3BA15653AF}">
      <dgm:prSet/>
      <dgm:spPr/>
      <dgm:t>
        <a:bodyPr/>
        <a:lstStyle/>
        <a:p>
          <a:endParaRPr lang="ru-RU"/>
        </a:p>
      </dgm:t>
    </dgm:pt>
    <dgm:pt modelId="{DE996330-12DD-4A4A-BFB7-D6C0BEDB2300}" type="sibTrans" cxnId="{B884ADAE-3992-4AB8-8FA9-EB3BA15653AF}">
      <dgm:prSet/>
      <dgm:spPr/>
      <dgm:t>
        <a:bodyPr/>
        <a:lstStyle/>
        <a:p>
          <a:endParaRPr lang="ru-RU"/>
        </a:p>
      </dgm:t>
    </dgm:pt>
    <dgm:pt modelId="{77F06977-2AE8-4197-BF4B-96CCE7DE0046}">
      <dgm:prSet/>
      <dgm:spPr/>
    </dgm:pt>
    <dgm:pt modelId="{3C3E67A2-A7DA-41A5-883D-459A3D1FCB2A}" type="parTrans" cxnId="{6F56D014-30BA-4958-AC01-D6FF384B2F81}">
      <dgm:prSet/>
      <dgm:spPr/>
      <dgm:t>
        <a:bodyPr/>
        <a:lstStyle/>
        <a:p>
          <a:endParaRPr lang="ru-RU"/>
        </a:p>
      </dgm:t>
    </dgm:pt>
    <dgm:pt modelId="{CFB4E84F-DF26-4F03-B171-B5D92F98F501}" type="sibTrans" cxnId="{6F56D014-30BA-4958-AC01-D6FF384B2F81}">
      <dgm:prSet/>
      <dgm:spPr/>
      <dgm:t>
        <a:bodyPr/>
        <a:lstStyle/>
        <a:p>
          <a:endParaRPr lang="ru-RU"/>
        </a:p>
      </dgm:t>
    </dgm:pt>
    <dgm:pt modelId="{72696393-503A-4964-81E3-E88B84FB85D7}">
      <dgm:prSet/>
      <dgm:spPr/>
    </dgm:pt>
    <dgm:pt modelId="{0934A1E7-9AA2-4810-823D-987DB308701D}" type="parTrans" cxnId="{C6E6E7CA-B33E-4D5F-A54E-CCA996994497}">
      <dgm:prSet/>
      <dgm:spPr/>
      <dgm:t>
        <a:bodyPr/>
        <a:lstStyle/>
        <a:p>
          <a:endParaRPr lang="ru-RU"/>
        </a:p>
      </dgm:t>
    </dgm:pt>
    <dgm:pt modelId="{D592C995-7900-40B5-A415-295AD3776B87}" type="sibTrans" cxnId="{C6E6E7CA-B33E-4D5F-A54E-CCA996994497}">
      <dgm:prSet/>
      <dgm:spPr/>
      <dgm:t>
        <a:bodyPr/>
        <a:lstStyle/>
        <a:p>
          <a:endParaRPr lang="ru-RU"/>
        </a:p>
      </dgm:t>
    </dgm:pt>
    <dgm:pt modelId="{32D9D7F2-781E-4543-9ECA-930380BF2257}">
      <dgm:prSet/>
      <dgm:spPr/>
    </dgm:pt>
    <dgm:pt modelId="{2EA93219-91DC-443D-942C-9648D2FAC74B}" type="parTrans" cxnId="{D91D51CD-6240-447F-9AE3-CA248C5BCF06}">
      <dgm:prSet/>
      <dgm:spPr/>
      <dgm:t>
        <a:bodyPr/>
        <a:lstStyle/>
        <a:p>
          <a:endParaRPr lang="ru-RU"/>
        </a:p>
      </dgm:t>
    </dgm:pt>
    <dgm:pt modelId="{14773B35-A649-414A-AEB9-C2ACF3704077}" type="sibTrans" cxnId="{D91D51CD-6240-447F-9AE3-CA248C5BCF06}">
      <dgm:prSet/>
      <dgm:spPr/>
      <dgm:t>
        <a:bodyPr/>
        <a:lstStyle/>
        <a:p>
          <a:endParaRPr lang="ru-RU"/>
        </a:p>
      </dgm:t>
    </dgm:pt>
    <dgm:pt modelId="{D73FCDE5-CCC9-499C-81C1-DB9707CCEF30}">
      <dgm:prSet/>
      <dgm:spPr/>
    </dgm:pt>
    <dgm:pt modelId="{F69EB609-3D88-4800-B670-0FACD4EC94B7}" type="parTrans" cxnId="{18AA9459-B3E6-4331-A96B-895EADF4F2BF}">
      <dgm:prSet/>
      <dgm:spPr/>
      <dgm:t>
        <a:bodyPr/>
        <a:lstStyle/>
        <a:p>
          <a:endParaRPr lang="ru-RU"/>
        </a:p>
      </dgm:t>
    </dgm:pt>
    <dgm:pt modelId="{BF281544-7C97-47B3-8726-9DDF26FCE7DC}" type="sibTrans" cxnId="{18AA9459-B3E6-4331-A96B-895EADF4F2BF}">
      <dgm:prSet/>
      <dgm:spPr/>
      <dgm:t>
        <a:bodyPr/>
        <a:lstStyle/>
        <a:p>
          <a:endParaRPr lang="ru-RU"/>
        </a:p>
      </dgm:t>
    </dgm:pt>
    <dgm:pt modelId="{406D14C3-21C8-4D69-AAEE-2658AC8F4636}">
      <dgm:prSet/>
      <dgm:spPr/>
    </dgm:pt>
    <dgm:pt modelId="{373FB321-9F53-4E24-973C-DDA416C57CBB}" type="parTrans" cxnId="{942CFAE3-D09F-4968-ACF2-3ADB1722A446}">
      <dgm:prSet/>
      <dgm:spPr/>
      <dgm:t>
        <a:bodyPr/>
        <a:lstStyle/>
        <a:p>
          <a:endParaRPr lang="ru-RU"/>
        </a:p>
      </dgm:t>
    </dgm:pt>
    <dgm:pt modelId="{2DAD63E8-A785-4920-9284-64DEC2E51798}" type="sibTrans" cxnId="{942CFAE3-D09F-4968-ACF2-3ADB1722A446}">
      <dgm:prSet/>
      <dgm:spPr/>
      <dgm:t>
        <a:bodyPr/>
        <a:lstStyle/>
        <a:p>
          <a:endParaRPr lang="ru-RU"/>
        </a:p>
      </dgm:t>
    </dgm:pt>
    <dgm:pt modelId="{76F4081D-9889-4752-9B29-2C7A89D3006E}">
      <dgm:prSet/>
      <dgm:spPr/>
    </dgm:pt>
    <dgm:pt modelId="{84425AB6-17CA-44A7-810C-DC8C12D0F5EB}" type="parTrans" cxnId="{325C6F65-2E65-4FA9-AA71-04CCF7939433}">
      <dgm:prSet/>
      <dgm:spPr/>
      <dgm:t>
        <a:bodyPr/>
        <a:lstStyle/>
        <a:p>
          <a:endParaRPr lang="ru-RU"/>
        </a:p>
      </dgm:t>
    </dgm:pt>
    <dgm:pt modelId="{0C94CD30-A9BA-4962-B364-B8DB3FFF4448}" type="sibTrans" cxnId="{325C6F65-2E65-4FA9-AA71-04CCF7939433}">
      <dgm:prSet/>
      <dgm:spPr/>
      <dgm:t>
        <a:bodyPr/>
        <a:lstStyle/>
        <a:p>
          <a:endParaRPr lang="ru-RU"/>
        </a:p>
      </dgm:t>
    </dgm:pt>
    <dgm:pt modelId="{EA8FFADA-5EDA-4087-BFC0-E423090B4CCA}">
      <dgm:prSet/>
      <dgm:spPr/>
    </dgm:pt>
    <dgm:pt modelId="{058953C8-63A5-4940-814D-6D916C5DA43D}" type="parTrans" cxnId="{BAB16619-B985-4B91-9A0D-30FFFFF6ACB0}">
      <dgm:prSet/>
      <dgm:spPr/>
      <dgm:t>
        <a:bodyPr/>
        <a:lstStyle/>
        <a:p>
          <a:endParaRPr lang="ru-RU"/>
        </a:p>
      </dgm:t>
    </dgm:pt>
    <dgm:pt modelId="{EB2C0A77-3AFE-4546-A0B9-C325917330DE}" type="sibTrans" cxnId="{BAB16619-B985-4B91-9A0D-30FFFFF6ACB0}">
      <dgm:prSet/>
      <dgm:spPr/>
      <dgm:t>
        <a:bodyPr/>
        <a:lstStyle/>
        <a:p>
          <a:endParaRPr lang="ru-RU"/>
        </a:p>
      </dgm:t>
    </dgm:pt>
    <dgm:pt modelId="{A4438A62-49A5-4B92-B60F-3461BE013802}">
      <dgm:prSet/>
      <dgm:spPr/>
    </dgm:pt>
    <dgm:pt modelId="{FE1564FA-BD13-47C4-808B-7AB16E0B2549}" type="parTrans" cxnId="{FC84AE85-91DC-4C62-BDA5-92327587E31B}">
      <dgm:prSet/>
      <dgm:spPr/>
      <dgm:t>
        <a:bodyPr/>
        <a:lstStyle/>
        <a:p>
          <a:endParaRPr lang="ru-RU"/>
        </a:p>
      </dgm:t>
    </dgm:pt>
    <dgm:pt modelId="{EDFC739C-9EC7-4053-965E-D0A3F4911CB3}" type="sibTrans" cxnId="{FC84AE85-91DC-4C62-BDA5-92327587E31B}">
      <dgm:prSet/>
      <dgm:spPr/>
      <dgm:t>
        <a:bodyPr/>
        <a:lstStyle/>
        <a:p>
          <a:endParaRPr lang="ru-RU"/>
        </a:p>
      </dgm:t>
    </dgm:pt>
    <dgm:pt modelId="{2D65D9C2-6145-4DD5-9139-4E5401C5FF5C}" type="pres">
      <dgm:prSet presAssocID="{FB42CC0D-0131-4C99-B76A-3666415912A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1F03697-8D6E-406E-811D-0D709818414F}" type="pres">
      <dgm:prSet presAssocID="{F9A12326-B415-4B02-9D1F-064D9F85A158}" presName="gear1" presStyleLbl="node1" presStyleIdx="0" presStyleCnt="3" custScaleX="89009" custScaleY="93600" custLinFactNeighborX="-29932" custLinFactNeighborY="-2673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CDF64-4DCA-4C81-AFC4-6DD19C80F43B}" type="pres">
      <dgm:prSet presAssocID="{F9A12326-B415-4B02-9D1F-064D9F85A158}" presName="gear1srcNode" presStyleLbl="node1" presStyleIdx="0" presStyleCnt="3"/>
      <dgm:spPr/>
      <dgm:t>
        <a:bodyPr/>
        <a:lstStyle/>
        <a:p>
          <a:endParaRPr lang="ru-RU"/>
        </a:p>
      </dgm:t>
    </dgm:pt>
    <dgm:pt modelId="{1CBC2974-60FD-44F2-B0EA-69F836D3DBDE}" type="pres">
      <dgm:prSet presAssocID="{F9A12326-B415-4B02-9D1F-064D9F85A158}" presName="gear1dstNode" presStyleLbl="node1" presStyleIdx="0" presStyleCnt="3"/>
      <dgm:spPr/>
      <dgm:t>
        <a:bodyPr/>
        <a:lstStyle/>
        <a:p>
          <a:endParaRPr lang="ru-RU"/>
        </a:p>
      </dgm:t>
    </dgm:pt>
    <dgm:pt modelId="{94D05E74-D593-4A5D-B30F-19CB4253D3BC}" type="pres">
      <dgm:prSet presAssocID="{2FB607EA-7EB5-42DA-99FA-3A711BE66C9C}" presName="gear2" presStyleLbl="node1" presStyleIdx="1" presStyleCnt="3" custLinFactNeighborX="-62609" custLinFactNeighborY="35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21C18-446B-49E8-940A-B88E12F5EC43}" type="pres">
      <dgm:prSet presAssocID="{2FB607EA-7EB5-42DA-99FA-3A711BE66C9C}" presName="gear2srcNode" presStyleLbl="node1" presStyleIdx="1" presStyleCnt="3"/>
      <dgm:spPr/>
      <dgm:t>
        <a:bodyPr/>
        <a:lstStyle/>
        <a:p>
          <a:endParaRPr lang="ru-RU"/>
        </a:p>
      </dgm:t>
    </dgm:pt>
    <dgm:pt modelId="{E2704761-C626-4497-9E69-33C59EEFB7AF}" type="pres">
      <dgm:prSet presAssocID="{2FB607EA-7EB5-42DA-99FA-3A711BE66C9C}" presName="gear2dstNode" presStyleLbl="node1" presStyleIdx="1" presStyleCnt="3"/>
      <dgm:spPr/>
      <dgm:t>
        <a:bodyPr/>
        <a:lstStyle/>
        <a:p>
          <a:endParaRPr lang="ru-RU"/>
        </a:p>
      </dgm:t>
    </dgm:pt>
    <dgm:pt modelId="{8A0BC6B4-9572-4242-B95F-58BFF490A6E2}" type="pres">
      <dgm:prSet presAssocID="{78F12053-6E4D-4E69-8D18-D9F111628622}" presName="gear3" presStyleLbl="node1" presStyleIdx="2" presStyleCnt="3" custLinFactX="30254" custLinFactNeighborX="100000" custLinFactNeighborY="44512"/>
      <dgm:spPr/>
      <dgm:t>
        <a:bodyPr/>
        <a:lstStyle/>
        <a:p>
          <a:endParaRPr lang="ru-RU"/>
        </a:p>
      </dgm:t>
    </dgm:pt>
    <dgm:pt modelId="{BBD992A6-6064-4D75-AF4F-8A4207832094}" type="pres">
      <dgm:prSet presAssocID="{78F12053-6E4D-4E69-8D18-D9F11162862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9586A-D5E8-44A1-9FAE-35BF8C1ECB58}" type="pres">
      <dgm:prSet presAssocID="{78F12053-6E4D-4E69-8D18-D9F111628622}" presName="gear3srcNode" presStyleLbl="node1" presStyleIdx="2" presStyleCnt="3"/>
      <dgm:spPr/>
      <dgm:t>
        <a:bodyPr/>
        <a:lstStyle/>
        <a:p>
          <a:endParaRPr lang="ru-RU"/>
        </a:p>
      </dgm:t>
    </dgm:pt>
    <dgm:pt modelId="{03DF01FA-4F61-44C7-9E6E-2235B785986F}" type="pres">
      <dgm:prSet presAssocID="{78F12053-6E4D-4E69-8D18-D9F111628622}" presName="gear3dstNode" presStyleLbl="node1" presStyleIdx="2" presStyleCnt="3"/>
      <dgm:spPr/>
      <dgm:t>
        <a:bodyPr/>
        <a:lstStyle/>
        <a:p>
          <a:endParaRPr lang="ru-RU"/>
        </a:p>
      </dgm:t>
    </dgm:pt>
    <dgm:pt modelId="{DF783E2A-B685-4530-802C-795880AA1860}" type="pres">
      <dgm:prSet presAssocID="{8958F8DE-3FB4-489F-A165-B05C9C8AD4D6}" presName="connector1" presStyleLbl="sibTrans2D1" presStyleIdx="0" presStyleCnt="3" custLinFactNeighborX="-24051" custLinFactNeighborY="-29006"/>
      <dgm:spPr/>
      <dgm:t>
        <a:bodyPr/>
        <a:lstStyle/>
        <a:p>
          <a:endParaRPr lang="ru-RU"/>
        </a:p>
      </dgm:t>
    </dgm:pt>
    <dgm:pt modelId="{AF7C59E7-72BF-4061-9C9F-4261D74B49C5}" type="pres">
      <dgm:prSet presAssocID="{79D1F6AC-ED59-457E-A0DF-719A457D9BBF}" presName="connector2" presStyleLbl="sibTrans2D1" presStyleIdx="1" presStyleCnt="3" custLinFactNeighborX="-39375" custLinFactNeighborY="-18831"/>
      <dgm:spPr/>
      <dgm:t>
        <a:bodyPr/>
        <a:lstStyle/>
        <a:p>
          <a:endParaRPr lang="ru-RU"/>
        </a:p>
      </dgm:t>
    </dgm:pt>
    <dgm:pt modelId="{361AFF61-C755-43CA-B56F-85DE42C3E194}" type="pres">
      <dgm:prSet presAssocID="{DE996330-12DD-4A4A-BFB7-D6C0BEDB2300}" presName="connector3" presStyleLbl="sibTrans2D1" presStyleIdx="2" presStyleCnt="3" custAng="4023083" custLinFactNeighborX="70179" custLinFactNeighborY="34869"/>
      <dgm:spPr/>
      <dgm:t>
        <a:bodyPr/>
        <a:lstStyle/>
        <a:p>
          <a:endParaRPr lang="ru-RU"/>
        </a:p>
      </dgm:t>
    </dgm:pt>
  </dgm:ptLst>
  <dgm:cxnLst>
    <dgm:cxn modelId="{592CFC8F-26D0-4239-A031-8061542EA2CE}" type="presOf" srcId="{F9A12326-B415-4B02-9D1F-064D9F85A158}" destId="{B1F03697-8D6E-406E-811D-0D709818414F}" srcOrd="0" destOrd="0" presId="urn:microsoft.com/office/officeart/2005/8/layout/gear1"/>
    <dgm:cxn modelId="{5479CD82-8AD7-4997-8157-5F3CE7C78BBF}" type="presOf" srcId="{DE996330-12DD-4A4A-BFB7-D6C0BEDB2300}" destId="{361AFF61-C755-43CA-B56F-85DE42C3E194}" srcOrd="0" destOrd="0" presId="urn:microsoft.com/office/officeart/2005/8/layout/gear1"/>
    <dgm:cxn modelId="{E8D38E61-687E-49DA-AACA-FF4F0070BCF8}" type="presOf" srcId="{78F12053-6E4D-4E69-8D18-D9F111628622}" destId="{8A0BC6B4-9572-4242-B95F-58BFF490A6E2}" srcOrd="0" destOrd="0" presId="urn:microsoft.com/office/officeart/2005/8/layout/gear1"/>
    <dgm:cxn modelId="{D91D51CD-6240-447F-9AE3-CA248C5BCF06}" srcId="{FB42CC0D-0131-4C99-B76A-3666415912A5}" destId="{32D9D7F2-781E-4543-9ECA-930380BF2257}" srcOrd="5" destOrd="0" parTransId="{2EA93219-91DC-443D-942C-9648D2FAC74B}" sibTransId="{14773B35-A649-414A-AEB9-C2ACF3704077}"/>
    <dgm:cxn modelId="{B884ADAE-3992-4AB8-8FA9-EB3BA15653AF}" srcId="{FB42CC0D-0131-4C99-B76A-3666415912A5}" destId="{78F12053-6E4D-4E69-8D18-D9F111628622}" srcOrd="2" destOrd="0" parTransId="{D5E16864-E701-4CB7-ACB7-0042CEC1D676}" sibTransId="{DE996330-12DD-4A4A-BFB7-D6C0BEDB2300}"/>
    <dgm:cxn modelId="{95706535-0A5A-4EC8-B1B4-2C13B79C42AF}" type="presOf" srcId="{78F12053-6E4D-4E69-8D18-D9F111628622}" destId="{03DF01FA-4F61-44C7-9E6E-2235B785986F}" srcOrd="3" destOrd="0" presId="urn:microsoft.com/office/officeart/2005/8/layout/gear1"/>
    <dgm:cxn modelId="{18AA9459-B3E6-4331-A96B-895EADF4F2BF}" srcId="{FB42CC0D-0131-4C99-B76A-3666415912A5}" destId="{D73FCDE5-CCC9-499C-81C1-DB9707CCEF30}" srcOrd="6" destOrd="0" parTransId="{F69EB609-3D88-4800-B670-0FACD4EC94B7}" sibTransId="{BF281544-7C97-47B3-8726-9DDF26FCE7DC}"/>
    <dgm:cxn modelId="{6F56D014-30BA-4958-AC01-D6FF384B2F81}" srcId="{FB42CC0D-0131-4C99-B76A-3666415912A5}" destId="{77F06977-2AE8-4197-BF4B-96CCE7DE0046}" srcOrd="3" destOrd="0" parTransId="{3C3E67A2-A7DA-41A5-883D-459A3D1FCB2A}" sibTransId="{CFB4E84F-DF26-4F03-B171-B5D92F98F501}"/>
    <dgm:cxn modelId="{3D1451A3-BFDA-469B-958C-67695C422A1E}" srcId="{FB42CC0D-0131-4C99-B76A-3666415912A5}" destId="{F9A12326-B415-4B02-9D1F-064D9F85A158}" srcOrd="0" destOrd="0" parTransId="{165A2045-9B7F-4945-B85D-66BCED53479F}" sibTransId="{8958F8DE-3FB4-489F-A165-B05C9C8AD4D6}"/>
    <dgm:cxn modelId="{325C6F65-2E65-4FA9-AA71-04CCF7939433}" srcId="{FB42CC0D-0131-4C99-B76A-3666415912A5}" destId="{76F4081D-9889-4752-9B29-2C7A89D3006E}" srcOrd="8" destOrd="0" parTransId="{84425AB6-17CA-44A7-810C-DC8C12D0F5EB}" sibTransId="{0C94CD30-A9BA-4962-B364-B8DB3FFF4448}"/>
    <dgm:cxn modelId="{9D40FB77-2D42-419B-AFA1-614418DE6235}" type="presOf" srcId="{F9A12326-B415-4B02-9D1F-064D9F85A158}" destId="{1CBC2974-60FD-44F2-B0EA-69F836D3DBDE}" srcOrd="2" destOrd="0" presId="urn:microsoft.com/office/officeart/2005/8/layout/gear1"/>
    <dgm:cxn modelId="{A0B1E915-2C7C-4D7F-8A7D-905AE2474E07}" type="presOf" srcId="{2FB607EA-7EB5-42DA-99FA-3A711BE66C9C}" destId="{F7821C18-446B-49E8-940A-B88E12F5EC43}" srcOrd="1" destOrd="0" presId="urn:microsoft.com/office/officeart/2005/8/layout/gear1"/>
    <dgm:cxn modelId="{C6E6E7CA-B33E-4D5F-A54E-CCA996994497}" srcId="{FB42CC0D-0131-4C99-B76A-3666415912A5}" destId="{72696393-503A-4964-81E3-E88B84FB85D7}" srcOrd="4" destOrd="0" parTransId="{0934A1E7-9AA2-4810-823D-987DB308701D}" sibTransId="{D592C995-7900-40B5-A415-295AD3776B87}"/>
    <dgm:cxn modelId="{942CFAE3-D09F-4968-ACF2-3ADB1722A446}" srcId="{FB42CC0D-0131-4C99-B76A-3666415912A5}" destId="{406D14C3-21C8-4D69-AAEE-2658AC8F4636}" srcOrd="7" destOrd="0" parTransId="{373FB321-9F53-4E24-973C-DDA416C57CBB}" sibTransId="{2DAD63E8-A785-4920-9284-64DEC2E51798}"/>
    <dgm:cxn modelId="{0002DD25-B4F6-4633-AFA8-C07BC546B2A3}" type="presOf" srcId="{78F12053-6E4D-4E69-8D18-D9F111628622}" destId="{BBD992A6-6064-4D75-AF4F-8A4207832094}" srcOrd="1" destOrd="0" presId="urn:microsoft.com/office/officeart/2005/8/layout/gear1"/>
    <dgm:cxn modelId="{E12B06E3-E167-41F8-857F-DC6B0F256FB4}" type="presOf" srcId="{2FB607EA-7EB5-42DA-99FA-3A711BE66C9C}" destId="{94D05E74-D593-4A5D-B30F-19CB4253D3BC}" srcOrd="0" destOrd="0" presId="urn:microsoft.com/office/officeart/2005/8/layout/gear1"/>
    <dgm:cxn modelId="{E830410B-9624-4B86-ACB3-CD8EEC4B9AE3}" type="presOf" srcId="{FB42CC0D-0131-4C99-B76A-3666415912A5}" destId="{2D65D9C2-6145-4DD5-9139-4E5401C5FF5C}" srcOrd="0" destOrd="0" presId="urn:microsoft.com/office/officeart/2005/8/layout/gear1"/>
    <dgm:cxn modelId="{484E0C13-B570-4ED0-BCFD-E7C767E3DBC7}" type="presOf" srcId="{F9A12326-B415-4B02-9D1F-064D9F85A158}" destId="{378CDF64-4DCA-4C81-AFC4-6DD19C80F43B}" srcOrd="1" destOrd="0" presId="urn:microsoft.com/office/officeart/2005/8/layout/gear1"/>
    <dgm:cxn modelId="{BAB16619-B985-4B91-9A0D-30FFFFF6ACB0}" srcId="{FB42CC0D-0131-4C99-B76A-3666415912A5}" destId="{EA8FFADA-5EDA-4087-BFC0-E423090B4CCA}" srcOrd="9" destOrd="0" parTransId="{058953C8-63A5-4940-814D-6D916C5DA43D}" sibTransId="{EB2C0A77-3AFE-4546-A0B9-C325917330DE}"/>
    <dgm:cxn modelId="{8C9D3E58-F536-4162-BCF3-ED4645B78491}" srcId="{FB42CC0D-0131-4C99-B76A-3666415912A5}" destId="{2FB607EA-7EB5-42DA-99FA-3A711BE66C9C}" srcOrd="1" destOrd="0" parTransId="{1CF55E26-F785-4A7A-B906-5BE393B584AF}" sibTransId="{79D1F6AC-ED59-457E-A0DF-719A457D9BBF}"/>
    <dgm:cxn modelId="{0D40DD73-747E-4DB1-B59E-B372BFC88231}" type="presOf" srcId="{79D1F6AC-ED59-457E-A0DF-719A457D9BBF}" destId="{AF7C59E7-72BF-4061-9C9F-4261D74B49C5}" srcOrd="0" destOrd="0" presId="urn:microsoft.com/office/officeart/2005/8/layout/gear1"/>
    <dgm:cxn modelId="{4F6CE616-F4F0-4B2A-AC2A-75AE5CEFE7EA}" type="presOf" srcId="{8958F8DE-3FB4-489F-A165-B05C9C8AD4D6}" destId="{DF783E2A-B685-4530-802C-795880AA1860}" srcOrd="0" destOrd="0" presId="urn:microsoft.com/office/officeart/2005/8/layout/gear1"/>
    <dgm:cxn modelId="{CCF16002-B464-4FFA-9A81-47206930EC66}" type="presOf" srcId="{2FB607EA-7EB5-42DA-99FA-3A711BE66C9C}" destId="{E2704761-C626-4497-9E69-33C59EEFB7AF}" srcOrd="2" destOrd="0" presId="urn:microsoft.com/office/officeart/2005/8/layout/gear1"/>
    <dgm:cxn modelId="{4B4E1961-C1C3-48A6-AF02-A18E1911E04F}" type="presOf" srcId="{78F12053-6E4D-4E69-8D18-D9F111628622}" destId="{BAB9586A-D5E8-44A1-9FAE-35BF8C1ECB58}" srcOrd="2" destOrd="0" presId="urn:microsoft.com/office/officeart/2005/8/layout/gear1"/>
    <dgm:cxn modelId="{FC84AE85-91DC-4C62-BDA5-92327587E31B}" srcId="{FB42CC0D-0131-4C99-B76A-3666415912A5}" destId="{A4438A62-49A5-4B92-B60F-3461BE013802}" srcOrd="10" destOrd="0" parTransId="{FE1564FA-BD13-47C4-808B-7AB16E0B2549}" sibTransId="{EDFC739C-9EC7-4053-965E-D0A3F4911CB3}"/>
    <dgm:cxn modelId="{B3C7BBF4-D246-4A0D-9FCB-F1A837A48F86}" type="presParOf" srcId="{2D65D9C2-6145-4DD5-9139-4E5401C5FF5C}" destId="{B1F03697-8D6E-406E-811D-0D709818414F}" srcOrd="0" destOrd="0" presId="urn:microsoft.com/office/officeart/2005/8/layout/gear1"/>
    <dgm:cxn modelId="{368C9494-FD31-41F7-B7B8-3E4F3F06832F}" type="presParOf" srcId="{2D65D9C2-6145-4DD5-9139-4E5401C5FF5C}" destId="{378CDF64-4DCA-4C81-AFC4-6DD19C80F43B}" srcOrd="1" destOrd="0" presId="urn:microsoft.com/office/officeart/2005/8/layout/gear1"/>
    <dgm:cxn modelId="{122F13E4-777D-412A-97BE-2339B0072CFF}" type="presParOf" srcId="{2D65D9C2-6145-4DD5-9139-4E5401C5FF5C}" destId="{1CBC2974-60FD-44F2-B0EA-69F836D3DBDE}" srcOrd="2" destOrd="0" presId="urn:microsoft.com/office/officeart/2005/8/layout/gear1"/>
    <dgm:cxn modelId="{98AC7F0D-A757-4D54-A7F5-A2625B03B580}" type="presParOf" srcId="{2D65D9C2-6145-4DD5-9139-4E5401C5FF5C}" destId="{94D05E74-D593-4A5D-B30F-19CB4253D3BC}" srcOrd="3" destOrd="0" presId="urn:microsoft.com/office/officeart/2005/8/layout/gear1"/>
    <dgm:cxn modelId="{4D308B4E-A74A-43E6-9DAB-6483B780D36C}" type="presParOf" srcId="{2D65D9C2-6145-4DD5-9139-4E5401C5FF5C}" destId="{F7821C18-446B-49E8-940A-B88E12F5EC43}" srcOrd="4" destOrd="0" presId="urn:microsoft.com/office/officeart/2005/8/layout/gear1"/>
    <dgm:cxn modelId="{3D20C848-FDC6-42E1-A1AB-D6180B612875}" type="presParOf" srcId="{2D65D9C2-6145-4DD5-9139-4E5401C5FF5C}" destId="{E2704761-C626-4497-9E69-33C59EEFB7AF}" srcOrd="5" destOrd="0" presId="urn:microsoft.com/office/officeart/2005/8/layout/gear1"/>
    <dgm:cxn modelId="{D9174E31-1C61-46F3-A2F0-EF23E1EA5B26}" type="presParOf" srcId="{2D65D9C2-6145-4DD5-9139-4E5401C5FF5C}" destId="{8A0BC6B4-9572-4242-B95F-58BFF490A6E2}" srcOrd="6" destOrd="0" presId="urn:microsoft.com/office/officeart/2005/8/layout/gear1"/>
    <dgm:cxn modelId="{531D344E-5247-4134-BC5A-BE81C17EFC0C}" type="presParOf" srcId="{2D65D9C2-6145-4DD5-9139-4E5401C5FF5C}" destId="{BBD992A6-6064-4D75-AF4F-8A4207832094}" srcOrd="7" destOrd="0" presId="urn:microsoft.com/office/officeart/2005/8/layout/gear1"/>
    <dgm:cxn modelId="{63C2E9F2-245E-45B4-918A-E075DA1A90D5}" type="presParOf" srcId="{2D65D9C2-6145-4DD5-9139-4E5401C5FF5C}" destId="{BAB9586A-D5E8-44A1-9FAE-35BF8C1ECB58}" srcOrd="8" destOrd="0" presId="urn:microsoft.com/office/officeart/2005/8/layout/gear1"/>
    <dgm:cxn modelId="{294E3EEA-1EF6-4512-AAFB-919881CB0080}" type="presParOf" srcId="{2D65D9C2-6145-4DD5-9139-4E5401C5FF5C}" destId="{03DF01FA-4F61-44C7-9E6E-2235B785986F}" srcOrd="9" destOrd="0" presId="urn:microsoft.com/office/officeart/2005/8/layout/gear1"/>
    <dgm:cxn modelId="{31E272E2-98D9-420D-BD35-85D10DCF7434}" type="presParOf" srcId="{2D65D9C2-6145-4DD5-9139-4E5401C5FF5C}" destId="{DF783E2A-B685-4530-802C-795880AA1860}" srcOrd="10" destOrd="0" presId="urn:microsoft.com/office/officeart/2005/8/layout/gear1"/>
    <dgm:cxn modelId="{E260E94E-9957-41A3-AA7A-638E1E285424}" type="presParOf" srcId="{2D65D9C2-6145-4DD5-9139-4E5401C5FF5C}" destId="{AF7C59E7-72BF-4061-9C9F-4261D74B49C5}" srcOrd="11" destOrd="0" presId="urn:microsoft.com/office/officeart/2005/8/layout/gear1"/>
    <dgm:cxn modelId="{1D324DDE-FD30-487A-A955-12AEE4235A47}" type="presParOf" srcId="{2D65D9C2-6145-4DD5-9139-4E5401C5FF5C}" destId="{361AFF61-C755-43CA-B56F-85DE42C3E19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03697-8D6E-406E-811D-0D709818414F}">
      <dsp:nvSpPr>
        <dsp:cNvPr id="0" name=""/>
        <dsp:cNvSpPr/>
      </dsp:nvSpPr>
      <dsp:spPr>
        <a:xfrm>
          <a:off x="5820790" y="3051364"/>
          <a:ext cx="3729446" cy="3729446"/>
        </a:xfrm>
        <a:prstGeom prst="gear9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rgbClr val="FF0000"/>
              </a:solidFill>
            </a:rPr>
            <a:t>Профилактика</a:t>
          </a:r>
        </a:p>
        <a:p>
          <a:pPr algn="ctr">
            <a:spcBef>
              <a:spcPct val="0"/>
            </a:spcBef>
          </a:pPr>
          <a:endParaRPr lang="ru-RU" sz="2400" kern="1200" dirty="0">
            <a:solidFill>
              <a:srgbClr val="FF0000"/>
            </a:solidFill>
          </a:endParaRPr>
        </a:p>
      </dsp:txBody>
      <dsp:txXfrm>
        <a:off x="6570575" y="3924969"/>
        <a:ext cx="2229876" cy="1917012"/>
      </dsp:txXfrm>
    </dsp:sp>
    <dsp:sp modelId="{94D05E74-D593-4A5D-B30F-19CB4253D3BC}">
      <dsp:nvSpPr>
        <dsp:cNvPr id="0" name=""/>
        <dsp:cNvSpPr/>
      </dsp:nvSpPr>
      <dsp:spPr>
        <a:xfrm>
          <a:off x="3674690" y="2157979"/>
          <a:ext cx="2712324" cy="2712324"/>
        </a:xfrm>
        <a:prstGeom prst="gear6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bg1"/>
              </a:solidFill>
            </a:rPr>
            <a:t>Психодиагностика</a:t>
          </a:r>
          <a:endParaRPr lang="ru-RU" sz="1200" b="1" kern="1200" dirty="0">
            <a:solidFill>
              <a:schemeClr val="bg1"/>
            </a:solidFill>
          </a:endParaRPr>
        </a:p>
      </dsp:txBody>
      <dsp:txXfrm>
        <a:off x="4357526" y="2844942"/>
        <a:ext cx="1346652" cy="1338398"/>
      </dsp:txXfrm>
    </dsp:sp>
    <dsp:sp modelId="{8A0BC6B4-9572-4242-B95F-58BFF490A6E2}">
      <dsp:nvSpPr>
        <dsp:cNvPr id="0" name=""/>
        <dsp:cNvSpPr/>
      </dsp:nvSpPr>
      <dsp:spPr>
        <a:xfrm rot="20700000">
          <a:off x="5170109" y="298632"/>
          <a:ext cx="2657524" cy="2657524"/>
        </a:xfrm>
        <a:prstGeom prst="gear6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chemeClr val="bg1"/>
              </a:solidFill>
            </a:rPr>
            <a:t>Коррекция</a:t>
          </a:r>
        </a:p>
      </dsp:txBody>
      <dsp:txXfrm rot="-20700000">
        <a:off x="5752982" y="881505"/>
        <a:ext cx="1491778" cy="1491778"/>
      </dsp:txXfrm>
    </dsp:sp>
    <dsp:sp modelId="{DF783E2A-B685-4530-802C-795880AA1860}">
      <dsp:nvSpPr>
        <dsp:cNvPr id="0" name=""/>
        <dsp:cNvSpPr/>
      </dsp:nvSpPr>
      <dsp:spPr>
        <a:xfrm>
          <a:off x="5365261" y="2262736"/>
          <a:ext cx="4773690" cy="4773690"/>
        </a:xfrm>
        <a:prstGeom prst="circularArrow">
          <a:avLst>
            <a:gd name="adj1" fmla="val 4687"/>
            <a:gd name="adj2" fmla="val 299029"/>
            <a:gd name="adj3" fmla="val 2555977"/>
            <a:gd name="adj4" fmla="val 15778034"/>
            <a:gd name="adj5" fmla="val 546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C59E7-72BF-4061-9C9F-4261D74B49C5}">
      <dsp:nvSpPr>
        <dsp:cNvPr id="0" name=""/>
        <dsp:cNvSpPr/>
      </dsp:nvSpPr>
      <dsp:spPr>
        <a:xfrm>
          <a:off x="3170583" y="1558624"/>
          <a:ext cx="3468384" cy="346838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1AFF61-C755-43CA-B56F-85DE42C3E194}">
      <dsp:nvSpPr>
        <dsp:cNvPr id="0" name=""/>
        <dsp:cNvSpPr/>
      </dsp:nvSpPr>
      <dsp:spPr>
        <a:xfrm>
          <a:off x="4555396" y="-294565"/>
          <a:ext cx="3739617" cy="373961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D3E60F-2E9A-4F14-89F2-7ACA319EA5CC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02352F-2081-4BB0-AF02-32A57729C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9392" y="368133"/>
            <a:ext cx="11835739" cy="1514909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МУНИЦИПАЛЬНОЕ </a:t>
            </a:r>
            <a:r>
              <a:rPr lang="ru-RU" sz="2000" b="1" dirty="0">
                <a:solidFill>
                  <a:srgbClr val="0070C0"/>
                </a:solidFill>
              </a:rPr>
              <a:t>АВТОНОМНОЕ ОБЩЕОБРАЗОВАТЕЛЬНОЕ УЧРЕЖДЕНИЕ  </a:t>
            </a:r>
            <a:r>
              <a:rPr lang="ru-RU" sz="2000" b="1" dirty="0" smtClean="0">
                <a:solidFill>
                  <a:srgbClr val="0070C0"/>
                </a:solidFill>
              </a:rPr>
              <a:t/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СРЕДНЯЯ ОБЩЕОБРАЗОВАТЕЛЬНАЯ ШКОЛА </a:t>
            </a:r>
            <a:r>
              <a:rPr lang="ru-RU" sz="2000" b="1" dirty="0">
                <a:solidFill>
                  <a:srgbClr val="0070C0"/>
                </a:solidFill>
              </a:rPr>
              <a:t>№8 им. Ц. Л. </a:t>
            </a:r>
            <a:r>
              <a:rPr lang="ru-RU" sz="2000" b="1" dirty="0" err="1">
                <a:solidFill>
                  <a:srgbClr val="0070C0"/>
                </a:solidFill>
              </a:rPr>
              <a:t>Куникова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/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МУНИЦИПАЛЬНОГО </a:t>
            </a:r>
            <a:r>
              <a:rPr lang="ru-RU" sz="2000" b="1" dirty="0">
                <a:solidFill>
                  <a:srgbClr val="0070C0"/>
                </a:solidFill>
              </a:rPr>
              <a:t>ОБРАЗОВАНИЯ ГОРОД-КУРОРТ </a:t>
            </a:r>
            <a:r>
              <a:rPr lang="ru-RU" sz="2000" b="1" dirty="0" smtClean="0">
                <a:solidFill>
                  <a:srgbClr val="0070C0"/>
                </a:solidFill>
              </a:rPr>
              <a:t>ГЕЛЕНДЖИК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7111" y="1895890"/>
            <a:ext cx="841281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Особенности адаптации пятиклассников к новым условиям обучения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58980" y="5265821"/>
            <a:ext cx="60692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  <a:latin typeface="+mj-lt"/>
              </a:rPr>
              <a:t>Педагог - психолог  </a:t>
            </a:r>
            <a:r>
              <a:rPr lang="ru-RU" sz="2200" b="1" dirty="0" err="1" smtClean="0">
                <a:solidFill>
                  <a:srgbClr val="0070C0"/>
                </a:solidFill>
                <a:latin typeface="+mj-lt"/>
              </a:rPr>
              <a:t>Баязиткина</a:t>
            </a:r>
            <a:r>
              <a:rPr lang="ru-RU" sz="2200" b="1" dirty="0" smtClean="0">
                <a:solidFill>
                  <a:srgbClr val="0070C0"/>
                </a:solidFill>
                <a:latin typeface="+mj-lt"/>
              </a:rPr>
              <a:t> Венера Маратовна</a:t>
            </a:r>
            <a:endParaRPr lang="ru-RU" sz="22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808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школьной мотивации (по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Лускановой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Н.Г.)</a:t>
            </a:r>
            <a:endParaRPr lang="ru-RU" altLang="ru-RU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747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86249457"/>
              </p:ext>
            </p:extLst>
          </p:nvPr>
        </p:nvGraphicFramePr>
        <p:xfrm>
          <a:off x="1519751" y="997527"/>
          <a:ext cx="9810298" cy="5469887"/>
        </p:xfrm>
        <a:graphic>
          <a:graphicData uri="http://schemas.openxmlformats.org/presentationml/2006/ole">
            <p:oleObj spid="_x0000_s1034" name="Диаграмма" r:id="rId3" imgW="8602980" imgH="4792980" progId="MSGraph.Chart.8">
              <p:embed followColorScheme="full"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591375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577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Методика диагностики уровня школьной тревожности  </a:t>
            </a:r>
            <a:r>
              <a:rPr lang="ru-RU" b="1" dirty="0" err="1">
                <a:solidFill>
                  <a:srgbClr val="FF0000"/>
                </a:solidFill>
              </a:rPr>
              <a:t>Б.Н.Филлипса</a:t>
            </a:r>
            <a:endParaRPr lang="ru-RU" dirty="0"/>
          </a:p>
        </p:txBody>
      </p:sp>
      <p:graphicFrame>
        <p:nvGraphicFramePr>
          <p:cNvPr id="40963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2054830"/>
              </p:ext>
            </p:extLst>
          </p:nvPr>
        </p:nvGraphicFramePr>
        <p:xfrm>
          <a:off x="-1096489" y="1058883"/>
          <a:ext cx="11911287" cy="5799117"/>
        </p:xfrm>
        <a:graphic>
          <a:graphicData uri="http://schemas.openxmlformats.org/presentationml/2006/ole">
            <p:oleObj spid="_x0000_s2056" name="Диаграмма" r:id="rId3" imgW="8618220" imgH="4808220" progId="MSGraph.Chart.8">
              <p:embed followColorScheme="full"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102559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205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Исследование самооценки по методике </a:t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 err="1">
                <a:solidFill>
                  <a:srgbClr val="FF0000"/>
                </a:solidFill>
              </a:rPr>
              <a:t>Дембо</a:t>
            </a:r>
            <a:r>
              <a:rPr lang="ru-RU" sz="3600" b="1" dirty="0">
                <a:solidFill>
                  <a:srgbClr val="FF0000"/>
                </a:solidFill>
              </a:rPr>
              <a:t> – Рубинштейн</a:t>
            </a:r>
            <a:endParaRPr lang="ru-RU" altLang="ru-RU" sz="3600" dirty="0"/>
          </a:p>
        </p:txBody>
      </p:sp>
      <p:graphicFrame>
        <p:nvGraphicFramePr>
          <p:cNvPr id="33795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56184437"/>
              </p:ext>
            </p:extLst>
          </p:nvPr>
        </p:nvGraphicFramePr>
        <p:xfrm>
          <a:off x="1698172" y="1031226"/>
          <a:ext cx="10077652" cy="5618955"/>
        </p:xfrm>
        <a:graphic>
          <a:graphicData uri="http://schemas.openxmlformats.org/presentationml/2006/ole">
            <p:oleObj spid="_x0000_s3080" name="Диаграмма" r:id="rId3" imgW="8602980" imgH="4792980" progId="MSGraph.Chart.8">
              <p:embed followColorScheme="full"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170906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25088" y="427038"/>
            <a:ext cx="10515600" cy="1325563"/>
          </a:xfrm>
        </p:spPr>
        <p:txBody>
          <a:bodyPr/>
          <a:lstStyle/>
          <a:p>
            <a:pPr algn="ctr"/>
            <a:r>
              <a:rPr lang="ru-RU" altLang="ru-RU" sz="3200" dirty="0"/>
              <a:t/>
            </a:r>
            <a:br>
              <a:rPr lang="ru-RU" altLang="ru-RU" sz="3200" dirty="0"/>
            </a:br>
            <a:endParaRPr lang="ru-RU" altLang="ru-RU" sz="1200" dirty="0"/>
          </a:p>
        </p:txBody>
      </p:sp>
      <p:graphicFrame>
        <p:nvGraphicFramePr>
          <p:cNvPr id="34819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48755527"/>
              </p:ext>
            </p:extLst>
          </p:nvPr>
        </p:nvGraphicFramePr>
        <p:xfrm>
          <a:off x="953984" y="945079"/>
          <a:ext cx="10725855" cy="5681352"/>
        </p:xfrm>
        <a:graphic>
          <a:graphicData uri="http://schemas.openxmlformats.org/presentationml/2006/ole">
            <p:oleObj spid="_x0000_s4104" name="Диаграмма" r:id="rId3" imgW="8618220" imgH="4808220" progId="MSGraph.Chart.8">
              <p:embed followColorScheme="full"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371106" y="0"/>
            <a:ext cx="81860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«Отношение к предметам» 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</a:t>
            </a:r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Балабкиной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3958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62019"/>
            <a:ext cx="3347604" cy="4463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1264033"/>
            <a:ext cx="3253839" cy="73626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Занятие с элементами арт-терапии и игры «Маски»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505" y="2422565"/>
            <a:ext cx="4232955" cy="3751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538846" y="1311536"/>
            <a:ext cx="4441693" cy="73626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Занятие с элементами песочной терапии «Понимать без слов»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65226" y="2576946"/>
            <a:ext cx="3926774" cy="3428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8407729" y="1318161"/>
            <a:ext cx="3444166" cy="7296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Занятие с элементами песочной терапии </a:t>
            </a:r>
            <a:r>
              <a:rPr lang="ru-RU" sz="1600" b="1" dirty="0" smtClean="0">
                <a:solidFill>
                  <a:srgbClr val="FF0000"/>
                </a:solidFill>
              </a:rPr>
              <a:t> «</a:t>
            </a:r>
            <a:r>
              <a:rPr lang="ru-RU" sz="1600" b="1" dirty="0" smtClean="0">
                <a:solidFill>
                  <a:srgbClr val="FF0000"/>
                </a:solidFill>
              </a:rPr>
              <a:t>Давай дружить»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04335" y="406132"/>
            <a:ext cx="5587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Занятия на коммуникацию</a:t>
            </a:r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819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4" y="921128"/>
            <a:ext cx="8981704" cy="582484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</a:t>
            </a:r>
            <a:r>
              <a:rPr lang="ru-RU" dirty="0" smtClean="0">
                <a:solidFill>
                  <a:srgbClr val="FF0000"/>
                </a:solidFill>
              </a:rPr>
              <a:t>едагог-психолог 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среднего и старшего </a:t>
            </a:r>
            <a:r>
              <a:rPr lang="ru-RU" dirty="0" smtClean="0">
                <a:solidFill>
                  <a:srgbClr val="FF0000"/>
                </a:solidFill>
              </a:rPr>
              <a:t>звена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МАОУ СОШ №8 </a:t>
            </a:r>
            <a:r>
              <a:rPr lang="ru-RU" dirty="0" err="1" smtClean="0">
                <a:solidFill>
                  <a:srgbClr val="FF0000"/>
                </a:solidFill>
              </a:rPr>
              <a:t>им.Ц.Л.Куникова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err="1">
                <a:solidFill>
                  <a:srgbClr val="FF0000"/>
                </a:solidFill>
              </a:rPr>
              <a:t>Баязиткина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Венера Маратовна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WhatsApp</a:t>
            </a:r>
            <a:r>
              <a:rPr lang="en-US" dirty="0" smtClean="0"/>
              <a:t>  </a:t>
            </a:r>
            <a:r>
              <a:rPr lang="ru-RU" b="1" dirty="0">
                <a:solidFill>
                  <a:srgbClr val="00B0F0"/>
                </a:solidFill>
              </a:rPr>
              <a:t>8-988-508-22-09;</a:t>
            </a:r>
            <a:r>
              <a:rPr lang="ru-RU" sz="28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 err="1" smtClean="0">
                <a:solidFill>
                  <a:srgbClr val="00B0F0"/>
                </a:solidFill>
              </a:rPr>
              <a:t>venerabayazitkina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C:\Users\Цезарь\Downloads\IMG_804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51470" y="921128"/>
            <a:ext cx="3873564" cy="37488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nstagram - Скачать бесплатно. Мессенджеры. Аудио- и видеозвонк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3180" y="4999512"/>
            <a:ext cx="768033" cy="7554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0394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3190" y="1421864"/>
            <a:ext cx="9002486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>
                <a:solidFill>
                  <a:srgbClr val="FF0000"/>
                </a:solidFill>
              </a:rPr>
              <a:t>Адаптация</a:t>
            </a:r>
            <a:r>
              <a:rPr lang="ru-RU" sz="4000" dirty="0"/>
              <a:t> 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00B0F0"/>
                </a:solidFill>
              </a:rPr>
              <a:t>(от лат. </a:t>
            </a:r>
            <a:r>
              <a:rPr lang="ru-RU" sz="3200" b="1" i="1" dirty="0" err="1">
                <a:solidFill>
                  <a:srgbClr val="00B0F0"/>
                </a:solidFill>
              </a:rPr>
              <a:t>adaptare</a:t>
            </a:r>
            <a:r>
              <a:rPr lang="ru-RU" sz="3200" b="1" dirty="0">
                <a:solidFill>
                  <a:srgbClr val="00B0F0"/>
                </a:solidFill>
              </a:rPr>
              <a:t>  – приспособлять</a:t>
            </a:r>
            <a:r>
              <a:rPr lang="ru-RU" sz="3200" b="1" dirty="0" smtClean="0">
                <a:solidFill>
                  <a:srgbClr val="00B0F0"/>
                </a:solidFill>
              </a:rPr>
              <a:t>)-приспособление </a:t>
            </a:r>
            <a:r>
              <a:rPr lang="ru-RU" sz="3200" b="1" dirty="0">
                <a:solidFill>
                  <a:srgbClr val="00B0F0"/>
                </a:solidFill>
              </a:rPr>
              <a:t>человека как </a:t>
            </a:r>
            <a:r>
              <a:rPr lang="ru-RU" sz="3200" b="1" i="1" dirty="0">
                <a:solidFill>
                  <a:srgbClr val="0070C0"/>
                </a:solidFill>
              </a:rPr>
              <a:t>личности</a:t>
            </a:r>
            <a:r>
              <a:rPr lang="ru-RU" sz="3200" b="1" dirty="0">
                <a:solidFill>
                  <a:srgbClr val="00B0F0"/>
                </a:solidFill>
              </a:rPr>
              <a:t> к существованию в обществе в соответствии с требованиями этого общества и с собственными </a:t>
            </a:r>
            <a:r>
              <a:rPr lang="ru-RU" sz="3200" b="1" i="1" dirty="0">
                <a:solidFill>
                  <a:srgbClr val="00B0F0"/>
                </a:solidFill>
              </a:rPr>
              <a:t>потребностями</a:t>
            </a:r>
            <a:r>
              <a:rPr lang="ru-RU" sz="3200" b="1" dirty="0">
                <a:solidFill>
                  <a:srgbClr val="00B0F0"/>
                </a:solidFill>
              </a:rPr>
              <a:t>, </a:t>
            </a:r>
            <a:r>
              <a:rPr lang="ru-RU" sz="3200" b="1" i="1" dirty="0">
                <a:solidFill>
                  <a:srgbClr val="00B0F0"/>
                </a:solidFill>
              </a:rPr>
              <a:t>мотивами</a:t>
            </a:r>
            <a:r>
              <a:rPr lang="ru-RU" sz="3200" b="1" dirty="0">
                <a:solidFill>
                  <a:srgbClr val="00B0F0"/>
                </a:solidFill>
              </a:rPr>
              <a:t>  и </a:t>
            </a:r>
            <a:r>
              <a:rPr lang="ru-RU" sz="3200" b="1" i="1" dirty="0">
                <a:solidFill>
                  <a:srgbClr val="00B0F0"/>
                </a:solidFill>
              </a:rPr>
              <a:t>интересами</a:t>
            </a:r>
            <a:r>
              <a:rPr lang="ru-RU" sz="3200" b="1" dirty="0">
                <a:solidFill>
                  <a:srgbClr val="00B0F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95947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2541" y="9500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Основные </a:t>
            </a:r>
            <a:r>
              <a:rPr lang="ru-RU" b="1" dirty="0" smtClean="0">
                <a:solidFill>
                  <a:srgbClr val="FF0000"/>
                </a:solidFill>
              </a:rPr>
              <a:t>сложности в период адаптации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5679" y="1140031"/>
            <a:ext cx="9951522" cy="52488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1.Различные учителя,  </a:t>
            </a:r>
            <a:r>
              <a:rPr lang="ru-RU" dirty="0" smtClean="0">
                <a:solidFill>
                  <a:srgbClr val="00B0F0"/>
                </a:solidFill>
              </a:rPr>
              <a:t>у каждого свои требования;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2. Непривычное </a:t>
            </a:r>
            <a:r>
              <a:rPr lang="ru-RU" dirty="0">
                <a:solidFill>
                  <a:srgbClr val="FF0000"/>
                </a:solidFill>
              </a:rPr>
              <a:t>расписание (новый режим).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3. Изменяется кабинетная система;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4. Новый </a:t>
            </a:r>
            <a:r>
              <a:rPr lang="ru-RU" dirty="0">
                <a:solidFill>
                  <a:srgbClr val="FF0000"/>
                </a:solidFill>
              </a:rPr>
              <a:t>классный руководитель.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5. В </a:t>
            </a:r>
            <a:r>
              <a:rPr lang="ru-RU" dirty="0">
                <a:solidFill>
                  <a:srgbClr val="00B0F0"/>
                </a:solidFill>
              </a:rPr>
              <a:t>средней школе они снова – самые маленькие, а в начальной школе были уже большими.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6</a:t>
            </a:r>
            <a:r>
              <a:rPr lang="ru-RU" dirty="0" smtClean="0">
                <a:solidFill>
                  <a:srgbClr val="FF0000"/>
                </a:solidFill>
              </a:rPr>
              <a:t>. Увеличение самостоятельной работой по поиску информации.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944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0064911"/>
              </p:ext>
            </p:extLst>
          </p:nvPr>
        </p:nvGraphicFramePr>
        <p:xfrm>
          <a:off x="-127662" y="950026"/>
          <a:ext cx="11599226" cy="6424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46195" y="738641"/>
            <a:ext cx="44340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Направление работы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2686315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27511"/>
            <a:ext cx="9596252" cy="883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Просветительская работы с педагогами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6902" y="2802577"/>
            <a:ext cx="3643866" cy="2727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413165" y="2078183"/>
            <a:ext cx="3515096" cy="40375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Занятие </a:t>
            </a:r>
            <a:r>
              <a:rPr lang="ru-RU" sz="1600" b="1" dirty="0" smtClean="0">
                <a:solidFill>
                  <a:srgbClr val="FF0000"/>
                </a:solidFill>
              </a:rPr>
              <a:t>с элементами игры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«Быть пятиклассником»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9602" y="2933204"/>
            <a:ext cx="3538845" cy="2654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8146473" y="2042556"/>
            <a:ext cx="3467593" cy="463135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Занятие с элементами тренинга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«Первый раз в 5 класс»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8899" y="2622436"/>
            <a:ext cx="2731325" cy="3641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4868881" y="1555667"/>
            <a:ext cx="4049485" cy="4512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Занятие с элементами арт-терапии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«Наша команда»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9428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«Неделя «Адаптации»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515" y="2821137"/>
            <a:ext cx="4085112" cy="2469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01881" y="1680331"/>
            <a:ext cx="4643252" cy="73626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Подготовка к дню Позитива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5174" y="2783448"/>
            <a:ext cx="4441866" cy="2778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222671" y="1888176"/>
            <a:ext cx="5114306" cy="51528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rgbClr val="FF0000"/>
                </a:solidFill>
              </a:rPr>
              <a:t>Квест</a:t>
            </a:r>
            <a:r>
              <a:rPr lang="ru-RU" sz="1600" b="1" dirty="0" smtClean="0">
                <a:solidFill>
                  <a:srgbClr val="FF0000"/>
                </a:solidFill>
              </a:rPr>
              <a:t>-игра 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«Знатоки»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431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Игры на групповую сплоченность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099" y="2375065"/>
            <a:ext cx="4227561" cy="3170671"/>
          </a:xfrm>
        </p:spPr>
      </p:pic>
      <p:sp>
        <p:nvSpPr>
          <p:cNvPr id="8" name="Скругленный прямоугольник 7"/>
          <p:cNvSpPr/>
          <p:nvPr/>
        </p:nvSpPr>
        <p:spPr>
          <a:xfrm>
            <a:off x="700644" y="1425039"/>
            <a:ext cx="3821872" cy="53903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Тропа доверия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«Одна команда»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8919" y="2009211"/>
            <a:ext cx="4975760" cy="3731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6541324" y="1292431"/>
            <a:ext cx="3821872" cy="53903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«Вместе мы – сила!»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7333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457200"/>
            <a:ext cx="12575969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Совместная работа старшеклассников </a:t>
            </a:r>
            <a:br>
              <a:rPr lang="ru-RU" dirty="0" smtClean="0"/>
            </a:br>
            <a:r>
              <a:rPr lang="ru-RU" dirty="0" smtClean="0"/>
              <a:t>с пятиклассниками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517" y="2320409"/>
            <a:ext cx="4576661" cy="3432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709235" y="1311534"/>
            <a:ext cx="5311555" cy="61226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Мастер-класс «Очумелые ручки»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37071" y="2480168"/>
            <a:ext cx="3530763" cy="3309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6502414" y="1392682"/>
            <a:ext cx="5311555" cy="61226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«Танцевальная перемена»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8060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520" y="296882"/>
            <a:ext cx="11091552" cy="93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В</a:t>
            </a:r>
            <a:r>
              <a:rPr lang="ru-RU" sz="4800" b="1" dirty="0" smtClean="0">
                <a:solidFill>
                  <a:srgbClr val="FF0000"/>
                </a:solidFill>
              </a:rPr>
              <a:t>иды </a:t>
            </a:r>
            <a:r>
              <a:rPr lang="ru-RU" sz="4800" b="1" dirty="0">
                <a:solidFill>
                  <a:srgbClr val="FF0000"/>
                </a:solidFill>
              </a:rPr>
              <a:t>школьной </a:t>
            </a:r>
            <a:r>
              <a:rPr lang="ru-RU" sz="4800" b="1" dirty="0" err="1" smtClean="0">
                <a:solidFill>
                  <a:srgbClr val="FF0000"/>
                </a:solidFill>
              </a:rPr>
              <a:t>дезадаптации</a:t>
            </a:r>
            <a:r>
              <a:rPr lang="ru-RU" sz="4800" b="1" dirty="0" smtClean="0">
                <a:solidFill>
                  <a:srgbClr val="FF0000"/>
                </a:solidFill>
              </a:rPr>
              <a:t/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endParaRPr lang="ru-RU" sz="4800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7176109"/>
              </p:ext>
            </p:extLst>
          </p:nvPr>
        </p:nvGraphicFramePr>
        <p:xfrm>
          <a:off x="1573479" y="675731"/>
          <a:ext cx="9927772" cy="582482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683508"/>
                <a:gridCol w="3935007"/>
                <a:gridCol w="3309257"/>
              </a:tblGrid>
              <a:tr h="68601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Вид </a:t>
                      </a:r>
                      <a:r>
                        <a:rPr lang="ru-RU" sz="2000" dirty="0" err="1" smtClean="0">
                          <a:solidFill>
                            <a:srgbClr val="FF0000"/>
                          </a:solidFill>
                        </a:rPr>
                        <a:t>дезадаптации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Выявление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</a:rPr>
                        <a:t> дефицитов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Работа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</a:rPr>
                        <a:t> по устранению дефицита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966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Интеллектуальная</a:t>
                      </a:r>
                    </a:p>
                    <a:p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kern="1200" dirty="0" smtClean="0">
                          <a:solidFill>
                            <a:srgbClr val="00B0F0"/>
                          </a:solidFill>
                          <a:effectLst/>
                        </a:rPr>
                        <a:t>низкий уровень развития мышления, </a:t>
                      </a:r>
                      <a:r>
                        <a:rPr lang="ru-RU" sz="1800" b="1" kern="1200" dirty="0" err="1" smtClean="0">
                          <a:solidFill>
                            <a:srgbClr val="00B0F0"/>
                          </a:solidFill>
                          <a:effectLst/>
                        </a:rPr>
                        <a:t>несформированность</a:t>
                      </a:r>
                      <a:r>
                        <a:rPr lang="ru-RU" sz="1800" b="1" kern="1200" dirty="0" smtClean="0">
                          <a:solidFill>
                            <a:srgbClr val="00B0F0"/>
                          </a:solidFill>
                          <a:effectLst/>
                        </a:rPr>
                        <a:t> познавательной мотивации, учебных умений и навыков</a:t>
                      </a:r>
                      <a:endParaRPr lang="ru-RU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00B0F0"/>
                          </a:solidFill>
                        </a:rPr>
                        <a:t>Программа сопровождения</a:t>
                      </a:r>
                      <a:r>
                        <a:rPr lang="ru-RU" b="1" baseline="0" dirty="0" smtClean="0">
                          <a:solidFill>
                            <a:srgbClr val="00B0F0"/>
                          </a:solidFill>
                        </a:rPr>
                        <a:t> педагога-психолога, учителя-предметника, социального педагога, классного руководителя</a:t>
                      </a:r>
                      <a:endParaRPr lang="ru-RU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12160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Поведенческая </a:t>
                      </a:r>
                    </a:p>
                    <a:p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F0"/>
                          </a:solidFill>
                        </a:rPr>
                        <a:t>Выявление детей с поведенческими нарушениями</a:t>
                      </a:r>
                    </a:p>
                    <a:p>
                      <a:r>
                        <a:rPr lang="ru-RU" b="1" dirty="0" smtClean="0">
                          <a:solidFill>
                            <a:srgbClr val="00B0F0"/>
                          </a:solidFill>
                        </a:rPr>
                        <a:t>(агрессия, </a:t>
                      </a:r>
                      <a:r>
                        <a:rPr lang="ru-RU" b="1" dirty="0" err="1" smtClean="0">
                          <a:solidFill>
                            <a:srgbClr val="00B0F0"/>
                          </a:solidFill>
                        </a:rPr>
                        <a:t>ассоциальность</a:t>
                      </a:r>
                      <a:r>
                        <a:rPr lang="ru-RU" b="1" dirty="0" smtClean="0">
                          <a:solidFill>
                            <a:srgbClr val="00B0F0"/>
                          </a:solidFill>
                        </a:rPr>
                        <a:t>, </a:t>
                      </a:r>
                      <a:r>
                        <a:rPr lang="ru-RU" sz="1800" b="1" kern="1200" dirty="0" smtClean="0">
                          <a:solidFill>
                            <a:srgbClr val="00B0F0"/>
                          </a:solidFill>
                          <a:effectLst/>
                        </a:rPr>
                        <a:t>недисциплинированность</a:t>
                      </a:r>
                      <a:r>
                        <a:rPr lang="ru-RU" b="1" dirty="0" smtClean="0">
                          <a:solidFill>
                            <a:srgbClr val="00B0F0"/>
                          </a:solidFill>
                        </a:rPr>
                        <a:t>)</a:t>
                      </a:r>
                      <a:endParaRPr lang="ru-RU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B0F0"/>
                          </a:solidFill>
                        </a:rPr>
                        <a:t>Программа сопровождения</a:t>
                      </a:r>
                      <a:r>
                        <a:rPr lang="ru-RU" b="1" baseline="0" dirty="0" smtClean="0">
                          <a:solidFill>
                            <a:srgbClr val="00B0F0"/>
                          </a:solidFill>
                        </a:rPr>
                        <a:t> педагога-психолога, социального педагога, классного руководителя</a:t>
                      </a:r>
                      <a:endParaRPr lang="ru-RU" b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14966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Коммуникативная</a:t>
                      </a:r>
                    </a:p>
                    <a:p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B0F0"/>
                          </a:solidFill>
                          <a:effectLst/>
                        </a:rPr>
                        <a:t>затруднения в общении со сверстниками и взрослыми  проявляется в тревожности замкнутости и чрезмерной зависимости</a:t>
                      </a:r>
                      <a:endParaRPr lang="ru-RU" sz="1800" b="1" kern="1200" dirty="0" smtClean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B0F0"/>
                          </a:solidFill>
                        </a:rPr>
                        <a:t>Программа</a:t>
                      </a:r>
                      <a:r>
                        <a:rPr lang="ru-RU" b="1" baseline="0" dirty="0" smtClean="0">
                          <a:solidFill>
                            <a:srgbClr val="00B0F0"/>
                          </a:solidFill>
                        </a:rPr>
                        <a:t> сопровождения педагога-психолога</a:t>
                      </a:r>
                      <a:endParaRPr lang="ru-RU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68601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Эмоциональная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kern="1200" dirty="0" smtClean="0">
                          <a:solidFill>
                            <a:srgbClr val="00B0F0"/>
                          </a:solidFill>
                          <a:effectLst/>
                        </a:rPr>
                        <a:t>тревога и переживание по поводу проблем в школе, страх перед учителем нежелание посещать школу</a:t>
                      </a:r>
                      <a:endParaRPr lang="ru-RU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B0F0"/>
                          </a:solidFill>
                        </a:rPr>
                        <a:t>Программа</a:t>
                      </a:r>
                      <a:r>
                        <a:rPr lang="ru-RU" b="1" baseline="0" dirty="0" smtClean="0">
                          <a:solidFill>
                            <a:srgbClr val="00B0F0"/>
                          </a:solidFill>
                        </a:rPr>
                        <a:t> сопровождения педагога-психолога</a:t>
                      </a:r>
                      <a:endParaRPr lang="ru-RU" b="1" dirty="0" smtClean="0">
                        <a:solidFill>
                          <a:srgbClr val="00B0F0"/>
                        </a:solidFill>
                      </a:endParaRPr>
                    </a:p>
                    <a:p>
                      <a:endParaRPr lang="ru-RU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7132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723</TotalTime>
  <Words>311</Words>
  <Application>Microsoft Office PowerPoint</Application>
  <PresentationFormat>Произвольный</PresentationFormat>
  <Paragraphs>69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Трек</vt:lpstr>
      <vt:lpstr>Диаграмма</vt:lpstr>
      <vt:lpstr>МУНИЦИПАЛЬНОЕ АВТОНОМНОЕ ОБЩЕОБРАЗОВАТЕЛЬНОЕ УЧРЕЖДЕНИЕ   СРЕДНЯЯ ОБЩЕОБРАЗОВАТЕЛЬНАЯ ШКОЛА №8 им. Ц. Л. Куникова  МУНИЦИПАЛЬНОГО ОБРАЗОВАНИЯ ГОРОД-КУРОРТ ГЕЛЕНДЖИК</vt:lpstr>
      <vt:lpstr>Слайд 2</vt:lpstr>
      <vt:lpstr> Основные сложности в период адаптации </vt:lpstr>
      <vt:lpstr>Слайд 4</vt:lpstr>
      <vt:lpstr>Просветительская работы с педагогами</vt:lpstr>
      <vt:lpstr>«Неделя «Адаптации»</vt:lpstr>
      <vt:lpstr>Игры на групповую сплоченность</vt:lpstr>
      <vt:lpstr>Совместная работа старшеклассников  с пятиклассниками</vt:lpstr>
      <vt:lpstr>Виды школьной дезадаптации  </vt:lpstr>
      <vt:lpstr>Оценка школьной мотивации (по Лускановой Н.Г.)</vt:lpstr>
      <vt:lpstr>Методика диагностики уровня школьной тревожности  Б.Н.Филлипса</vt:lpstr>
      <vt:lpstr>Исследование самооценки по методике  Дембо – Рубинштейн</vt:lpstr>
      <vt:lpstr> </vt:lpstr>
      <vt:lpstr>Слайд 14</vt:lpstr>
      <vt:lpstr>Педагог-психолог  среднего и старшего звена МАОУ СОШ №8 им.Ц.Л.Куникова  Баязиткина Венера Маратовна  WhatsApp  8-988-508-22-09;   venerabayazitkina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ОБЩЕОБРАЗОВАТЕЛЬНОЕ УЧРЕЖДЕНИЕ   СРЕДНЯЯ ОБЩЕОБРАЗОВАТЕЛЬНАЯ ШКОЛА №8 им. Ц. Л. Куникова  МУНИЦИПАЛЬНОГО ОБРАЗОВАНИЯ ГОРОД-КУРОРТ ГЕЛЕНДЖИК</dc:title>
  <dc:creator>Цезарь Куников</dc:creator>
  <cp:lastModifiedBy>а</cp:lastModifiedBy>
  <cp:revision>40</cp:revision>
  <dcterms:created xsi:type="dcterms:W3CDTF">2021-09-29T06:32:22Z</dcterms:created>
  <dcterms:modified xsi:type="dcterms:W3CDTF">2021-10-14T09:34:21Z</dcterms:modified>
</cp:coreProperties>
</file>