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12" r:id="rId2"/>
    <p:sldId id="313" r:id="rId3"/>
    <p:sldId id="329" r:id="rId4"/>
    <p:sldId id="327" r:id="rId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6C"/>
    <a:srgbClr val="FF505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31" autoAdjust="0"/>
    <p:restoredTop sz="94660"/>
  </p:normalViewPr>
  <p:slideViewPr>
    <p:cSldViewPr>
      <p:cViewPr varScale="1">
        <p:scale>
          <a:sx n="115" d="100"/>
          <a:sy n="115" d="100"/>
        </p:scale>
        <p:origin x="201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DF781B1-905E-4C6B-8382-312DBFD37616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A69BAE1-7484-4EDC-9EB5-D21D9326C7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759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08C8AD7-9702-43CB-8CE7-1053B26F0255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121FE42-9DF7-41A7-A652-FF579BBE9B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8434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8F7E4-2134-4150-A7DC-CB43934A0E56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0AB8E-10DD-469C-BF60-8AC82560F9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2568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FDD1C-1200-4AC0-A09B-8AF86A615E22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7AC03-03CC-4BF9-B341-36CFB35515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556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97471-0185-4B3D-8A9D-509D7ECE5E0D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0CF61-1CE7-45C2-9F19-5CE9066D05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9222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DAAB0-2199-4C81-824B-58D8C4EDB71A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37DC5-66A7-4395-B475-50AB6219C8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830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DC909-FDD6-4CD0-9E81-673C1CBC7372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05E4B-1760-458C-9B15-EBA4D5225B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247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CC03D-29AE-4D73-BA54-F805655025F4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7308E-18F1-42B4-8AA0-A3D86DC5E0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375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BDA2D-ED60-4EEE-88B6-12F0D7DC24DC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7B24D-69E1-48B2-8C1B-3F16C8B9CD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464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5F0D3-9CE8-42B2-8592-E31FDB549908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D9E8D-9798-4DA4-BE20-63FBA08162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157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852D0-D9E9-4760-81B3-68A206C0A5AA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2F41A-A859-4E82-8801-F5E1C2CC00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026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F12B1-F594-42DB-B11A-60EBB4004BE4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49E3-51B6-4E59-BA93-CFC9C08D08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7045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CC799-5A2F-4F59-8F68-4E079721CB3B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2375-E390-4038-A549-D63B1C1820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688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F3E380-E88A-46CD-8BB1-5DDD8D2DF3EE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AB348889-5F19-4AC9-B0A9-924D14AA52B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diagn.omo@bk.ru" TargetMode="External"/><Relationship Id="rId2" Type="http://schemas.openxmlformats.org/officeDocument/2006/relationships/hyperlink" Target="http://cdik-center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0278" y="3284984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школьной адаптации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и приемы преодоления</a:t>
            </a:r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830401"/>
            <a:ext cx="924418" cy="718543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885146" y="1772816"/>
            <a:ext cx="77048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  <a:endParaRPr lang="ru-RU" sz="14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1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</a:t>
            </a:r>
            <a:r>
              <a:rPr lang="ru-RU" sz="1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медико-социальную помощь </a:t>
            </a:r>
            <a:endParaRPr lang="ru-RU" sz="14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1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диагностики </a:t>
            </a: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консультирования» Краснодарского края</a:t>
            </a:r>
            <a:endParaRPr lang="ru-RU" sz="1400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82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556792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 функционирования психологических служб в общеобразовательных организациях 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235" y="2492896"/>
            <a:ext cx="6119554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03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556792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для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специалистов (10 класс)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204864"/>
            <a:ext cx="7992888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Занятия, способствующие познавательной и личностной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осознанию вариативных индивидуальных траекторий личностного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профессионального становления.</a:t>
            </a:r>
            <a:endParaRPr lang="ru-RU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 развивающей и коррекционной направленности, способствующие развитию и формированию у обучающихся Я-концепции и самооценки.</a:t>
            </a:r>
            <a:endParaRPr lang="ru-RU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 ценностно-смысловых установок по отношению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собственной жизненной траектории, своему жизненному предназначению.</a:t>
            </a:r>
            <a:endParaRPr lang="ru-RU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направленные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развитие позитивных межличностных отношений, разрешение сложных ситуаций во взаимоотношениях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с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родителями и педагогами, овладение приемами социальной перцепции.</a:t>
            </a:r>
            <a:endParaRPr lang="ru-RU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 программы, способствующие осознанию обучающимися индивидуальных сильных сторон и раскрытию личностного потенциала.</a:t>
            </a:r>
            <a:endParaRPr lang="ru-RU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Мероприятия по снижению повышенной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тревожности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31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75168" y="4264245"/>
            <a:ext cx="63848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+7(861) 992-66-73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сайт: </a:t>
            </a:r>
            <a:r>
              <a:rPr lang="en-US" sz="2000" b="1" dirty="0">
                <a:solidFill>
                  <a:srgbClr val="003E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2000" b="1" dirty="0" smtClean="0">
                <a:solidFill>
                  <a:srgbClr val="003E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cdik-center.ru/</a:t>
            </a:r>
            <a:endParaRPr lang="en-US" sz="2000" b="1" dirty="0" smtClean="0">
              <a:solidFill>
                <a:srgbClr val="003E6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3E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Эл. почта: </a:t>
            </a:r>
            <a:r>
              <a:rPr lang="en-US" sz="2000" b="1" dirty="0" err="1" smtClean="0">
                <a:solidFill>
                  <a:srgbClr val="003E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diagn</a:t>
            </a:r>
            <a:r>
              <a:rPr lang="ru-RU" sz="2000" b="1" dirty="0" smtClean="0">
                <a:solidFill>
                  <a:srgbClr val="003E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sz="2000" b="1" dirty="0" err="1" smtClean="0">
                <a:solidFill>
                  <a:srgbClr val="003E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omo</a:t>
            </a:r>
            <a:r>
              <a:rPr lang="ru-RU" sz="2000" b="1" dirty="0" smtClean="0">
                <a:solidFill>
                  <a:srgbClr val="003E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@</a:t>
            </a:r>
            <a:r>
              <a:rPr lang="en-US" sz="2000" b="1" dirty="0">
                <a:solidFill>
                  <a:srgbClr val="003E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bk</a:t>
            </a:r>
            <a:r>
              <a:rPr lang="ru-RU" sz="2000" b="1" dirty="0">
                <a:solidFill>
                  <a:srgbClr val="003E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sz="2000" b="1" dirty="0" err="1" smtClean="0">
                <a:solidFill>
                  <a:srgbClr val="003E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endParaRPr lang="ru-RU" sz="2000" b="1" dirty="0" smtClean="0">
              <a:solidFill>
                <a:srgbClr val="003E6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10764" y="5279908"/>
            <a:ext cx="53136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8" name="Picture 14" descr="http://1bezposrednikov.ru/var/uploads/ann/photo/approved/139976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359" y="1632083"/>
            <a:ext cx="5379282" cy="280502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7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2687</TotalTime>
  <Words>160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Пользователь</cp:lastModifiedBy>
  <cp:revision>199</cp:revision>
  <dcterms:created xsi:type="dcterms:W3CDTF">2012-05-08T20:01:29Z</dcterms:created>
  <dcterms:modified xsi:type="dcterms:W3CDTF">2021-10-13T07:07:57Z</dcterms:modified>
</cp:coreProperties>
</file>